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3db1b9bb1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f1a67682540ba"/>
  </p:sldMasterIdLst>
  <p:sldIdLst>
    <p:sldId xmlns:r="http://schemas.openxmlformats.org/officeDocument/2006/relationships" id="256" r:id="R5f5926ecfb64485f"/>
    <p:sldId xmlns:r="http://schemas.openxmlformats.org/officeDocument/2006/relationships" id="257" r:id="Re6b0cb3b7fc34867"/>
    <p:sldId xmlns:r="http://schemas.openxmlformats.org/officeDocument/2006/relationships" id="258" r:id="Rc9ff036cb6ad4496"/>
    <p:sldId xmlns:r="http://schemas.openxmlformats.org/officeDocument/2006/relationships" id="259" r:id="R6485359ab55946ba"/>
    <p:sldId xmlns:r="http://schemas.openxmlformats.org/officeDocument/2006/relationships" id="260" r:id="R6eb029990b5140d1"/>
    <p:sldId xmlns:r="http://schemas.openxmlformats.org/officeDocument/2006/relationships" id="261" r:id="Ra416cffa72e1469a"/>
    <p:sldId xmlns:r="http://schemas.openxmlformats.org/officeDocument/2006/relationships" id="262" r:id="Ra7d3982137b1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f1a67682540ba" /><Relationship Type="http://schemas.openxmlformats.org/officeDocument/2006/relationships/slide" Target="/ppt/slides/slide1.xml" Id="R5f5926ecfb64485f" /><Relationship Type="http://schemas.openxmlformats.org/officeDocument/2006/relationships/slide" Target="/ppt/slides/slide2.xml" Id="Re6b0cb3b7fc34867" /><Relationship Type="http://schemas.openxmlformats.org/officeDocument/2006/relationships/slide" Target="/ppt/slides/slide3.xml" Id="Rc9ff036cb6ad4496" /><Relationship Type="http://schemas.openxmlformats.org/officeDocument/2006/relationships/slide" Target="/ppt/slides/slide4.xml" Id="R6485359ab55946ba" /><Relationship Type="http://schemas.openxmlformats.org/officeDocument/2006/relationships/slide" Target="/ppt/slides/slide5.xml" Id="R6eb029990b5140d1" /><Relationship Type="http://schemas.openxmlformats.org/officeDocument/2006/relationships/slide" Target="/ppt/slides/slide6.xml" Id="Ra416cffa72e1469a" /><Relationship Type="http://schemas.openxmlformats.org/officeDocument/2006/relationships/slide" Target="/ppt/slides/slide7.xml" Id="Ra7d3982137b1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e6e60f6f5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ade36e7cf4c92" /><Relationship Type="http://schemas.openxmlformats.org/officeDocument/2006/relationships/theme" Target="/ppt/slideMasters/theme/theme1.xml" Id="R3a69e784d962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ade36e7cf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eb42d6aa8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1776de94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bbad94a27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2aca1c49f4c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16f1db424d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6f68024814d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95fa8803a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 RØR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 RØR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923 535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2 154 397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ESPEN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VISTED RUNAR SVERRE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993 077 445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