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fc9c7e964d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505adb7d104231"/>
  </p:sldMasterIdLst>
  <p:sldIdLst>
    <p:sldId xmlns:r="http://schemas.openxmlformats.org/officeDocument/2006/relationships" id="256" r:id="R7c1782129c0d4565"/>
    <p:sldId xmlns:r="http://schemas.openxmlformats.org/officeDocument/2006/relationships" id="257" r:id="R97e73e5641334dd4"/>
    <p:sldId xmlns:r="http://schemas.openxmlformats.org/officeDocument/2006/relationships" id="258" r:id="R62f26ea3de34470b"/>
    <p:sldId xmlns:r="http://schemas.openxmlformats.org/officeDocument/2006/relationships" id="259" r:id="Rf84994af11454a70"/>
    <p:sldId xmlns:r="http://schemas.openxmlformats.org/officeDocument/2006/relationships" id="260" r:id="R9bed199880d846c2"/>
    <p:sldId xmlns:r="http://schemas.openxmlformats.org/officeDocument/2006/relationships" id="261" r:id="Rbfbcf05ec76d4991"/>
    <p:sldId xmlns:r="http://schemas.openxmlformats.org/officeDocument/2006/relationships" id="262" r:id="Rfff8477ac263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05adb7d104231" /><Relationship Type="http://schemas.openxmlformats.org/officeDocument/2006/relationships/slide" Target="/ppt/slides/slide1.xml" Id="R7c1782129c0d4565" /><Relationship Type="http://schemas.openxmlformats.org/officeDocument/2006/relationships/slide" Target="/ppt/slides/slide2.xml" Id="R97e73e5641334dd4" /><Relationship Type="http://schemas.openxmlformats.org/officeDocument/2006/relationships/slide" Target="/ppt/slides/slide3.xml" Id="R62f26ea3de34470b" /><Relationship Type="http://schemas.openxmlformats.org/officeDocument/2006/relationships/slide" Target="/ppt/slides/slide4.xml" Id="Rf84994af11454a70" /><Relationship Type="http://schemas.openxmlformats.org/officeDocument/2006/relationships/slide" Target="/ppt/slides/slide5.xml" Id="R9bed199880d846c2" /><Relationship Type="http://schemas.openxmlformats.org/officeDocument/2006/relationships/slide" Target="/ppt/slides/slide6.xml" Id="Rbfbcf05ec76d4991" /><Relationship Type="http://schemas.openxmlformats.org/officeDocument/2006/relationships/slide" Target="/ppt/slides/slide7.xml" Id="Rfff8477ac263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62ca17ee243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775cd4c794926" /><Relationship Type="http://schemas.openxmlformats.org/officeDocument/2006/relationships/theme" Target="/ppt/slideMasters/theme/theme1.xml" Id="R710a0ed078a742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775cd4c7949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f3a2392c74b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d99bf4957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8c8ebac46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6f0c263cd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1397072d2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951c749c144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23cf2a7d2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SOLSTRANDVEGEN 25-29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SOLSTRANDVEGEN 25-29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SOLSTRANDVEGEN 25-29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SOLSTRANDVEGEN 25-29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SOLSTRANDVEGEN 25-29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SOLSTRANDVEGEN 25-29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5 420 460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5 618 840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21 180 834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66 792 903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SOLSTRANDVEGEN 25-29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SOLSTRANDVEGEN 25-29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993 075 701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SOLSTRANDVEGEN 25-29 AS</a:t>
            </a:r>
          </a:p>
        </p:txBody>
      </p:sp>
    </p:spTree>
  </p:cSld>
  <p:clrMapOvr>
    <a:masterClrMapping xmlns:a="http://schemas.openxmlformats.org/drawingml/2006/main"/>
  </p:clrMapOvr>
</p:sld>
</file>