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75ff97575774f4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2ca3e60f93a457a"/>
  </p:sldMasterIdLst>
  <p:sldIdLst>
    <p:sldId xmlns:r="http://schemas.openxmlformats.org/officeDocument/2006/relationships" id="256" r:id="Rc5d68bae94374931"/>
    <p:sldId xmlns:r="http://schemas.openxmlformats.org/officeDocument/2006/relationships" id="257" r:id="Raac2dfa0916948c3"/>
    <p:sldId xmlns:r="http://schemas.openxmlformats.org/officeDocument/2006/relationships" id="258" r:id="Re675d09a1a0f4744"/>
    <p:sldId xmlns:r="http://schemas.openxmlformats.org/officeDocument/2006/relationships" id="259" r:id="Rc1a31a1c0dac45e6"/>
    <p:sldId xmlns:r="http://schemas.openxmlformats.org/officeDocument/2006/relationships" id="260" r:id="Refee3d8741b842c1"/>
    <p:sldId xmlns:r="http://schemas.openxmlformats.org/officeDocument/2006/relationships" id="261" r:id="R9e14c90fc6a64ad6"/>
    <p:sldId xmlns:r="http://schemas.openxmlformats.org/officeDocument/2006/relationships" id="262" r:id="Rd08873ae20be44b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ca3e60f93a457a" /><Relationship Type="http://schemas.openxmlformats.org/officeDocument/2006/relationships/slide" Target="/ppt/slides/slide1.xml" Id="Rc5d68bae94374931" /><Relationship Type="http://schemas.openxmlformats.org/officeDocument/2006/relationships/slide" Target="/ppt/slides/slide2.xml" Id="Raac2dfa0916948c3" /><Relationship Type="http://schemas.openxmlformats.org/officeDocument/2006/relationships/slide" Target="/ppt/slides/slide3.xml" Id="Re675d09a1a0f4744" /><Relationship Type="http://schemas.openxmlformats.org/officeDocument/2006/relationships/slide" Target="/ppt/slides/slide4.xml" Id="Rc1a31a1c0dac45e6" /><Relationship Type="http://schemas.openxmlformats.org/officeDocument/2006/relationships/slide" Target="/ppt/slides/slide5.xml" Id="Refee3d8741b842c1" /><Relationship Type="http://schemas.openxmlformats.org/officeDocument/2006/relationships/slide" Target="/ppt/slides/slide6.xml" Id="R9e14c90fc6a64ad6" /><Relationship Type="http://schemas.openxmlformats.org/officeDocument/2006/relationships/slide" Target="/ppt/slides/slide7.xml" Id="Rd08873ae20be44b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ffcabdcd4349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067390d1a0490d" /><Relationship Type="http://schemas.openxmlformats.org/officeDocument/2006/relationships/theme" Target="/ppt/slideMasters/theme/theme1.xml" Id="Rfdf32f0ab7134ea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067390d1a0490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4d9226b4bc45a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56774782c445b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8343c9a2c149f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c415d5e7f745d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8e31241bae4f4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9b8b8d74e34d4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c09c804f224a7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JAH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63 215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−587 361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7 843 501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429 525 393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434 339 315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HOLST ANDREA KARINE STEEN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HOLST CARL JØRGEN STEEN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HOLST JENS DIDRIK STEEN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HOLST MARIANNE STEEN  –  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Nordraaks gate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993 068 039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JAH AS</a:t>
            </a:r>
          </a:p>
        </p:txBody>
      </p:sp>
    </p:spTree>
  </p:cSld>
  <p:clrMapOvr>
    <a:masterClrMapping xmlns:a="http://schemas.openxmlformats.org/drawingml/2006/main"/>
  </p:clrMapOvr>
</p:sld>
</file>