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a2442ae2544c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b78eefc8a04861"/>
  </p:sldMasterIdLst>
  <p:sldIdLst>
    <p:sldId xmlns:r="http://schemas.openxmlformats.org/officeDocument/2006/relationships" id="256" r:id="R385aaf90d3dd4ad9"/>
    <p:sldId xmlns:r="http://schemas.openxmlformats.org/officeDocument/2006/relationships" id="257" r:id="Rd46ff77c90294749"/>
    <p:sldId xmlns:r="http://schemas.openxmlformats.org/officeDocument/2006/relationships" id="258" r:id="R2a185e475a7c41ba"/>
    <p:sldId xmlns:r="http://schemas.openxmlformats.org/officeDocument/2006/relationships" id="259" r:id="R5ae02d9aa8414147"/>
    <p:sldId xmlns:r="http://schemas.openxmlformats.org/officeDocument/2006/relationships" id="260" r:id="R74c6a53dc3104bbd"/>
    <p:sldId xmlns:r="http://schemas.openxmlformats.org/officeDocument/2006/relationships" id="261" r:id="Rb05aba3b04e34518"/>
    <p:sldId xmlns:r="http://schemas.openxmlformats.org/officeDocument/2006/relationships" id="262" r:id="R88382b28b81c49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b78eefc8a04861" /><Relationship Type="http://schemas.openxmlformats.org/officeDocument/2006/relationships/slide" Target="/ppt/slides/slide1.xml" Id="R385aaf90d3dd4ad9" /><Relationship Type="http://schemas.openxmlformats.org/officeDocument/2006/relationships/slide" Target="/ppt/slides/slide2.xml" Id="Rd46ff77c90294749" /><Relationship Type="http://schemas.openxmlformats.org/officeDocument/2006/relationships/slide" Target="/ppt/slides/slide3.xml" Id="R2a185e475a7c41ba" /><Relationship Type="http://schemas.openxmlformats.org/officeDocument/2006/relationships/slide" Target="/ppt/slides/slide4.xml" Id="R5ae02d9aa8414147" /><Relationship Type="http://schemas.openxmlformats.org/officeDocument/2006/relationships/slide" Target="/ppt/slides/slide5.xml" Id="R74c6a53dc3104bbd" /><Relationship Type="http://schemas.openxmlformats.org/officeDocument/2006/relationships/slide" Target="/ppt/slides/slide6.xml" Id="Rb05aba3b04e34518" /><Relationship Type="http://schemas.openxmlformats.org/officeDocument/2006/relationships/slide" Target="/ppt/slides/slide7.xml" Id="R88382b28b81c49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eccfef95934f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79c848cba4a9a" /><Relationship Type="http://schemas.openxmlformats.org/officeDocument/2006/relationships/theme" Target="/ppt/slideMasters/theme/theme1.xml" Id="R615ae54f84514a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279c848cba4a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08629abdf49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1adde9b9a4e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6dac542b24d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2682b3c0443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8e74ef81541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a2d95d1284d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e87bf011f40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ECM INVEST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5 718 553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15 346 748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21 171 078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REIMERS  –  49,9 %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REIMERS  –  49,9 %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EIGIL REIMERS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Båtstøjordet 103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martinre@math.uio.no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993 045 128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ECM INVEST AS</a:t>
            </a:r>
          </a:p>
        </p:txBody>
      </p:sp>
    </p:spTree>
  </p:cSld>
  <p:clrMapOvr>
    <a:masterClrMapping xmlns:a="http://schemas.openxmlformats.org/drawingml/2006/main"/>
  </p:clrMapOvr>
</p:sld>
</file>