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7b14c4585042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6d8ef6043f48c9"/>
  </p:sldMasterIdLst>
  <p:sldIdLst>
    <p:sldId xmlns:r="http://schemas.openxmlformats.org/officeDocument/2006/relationships" id="256" r:id="Ra24e7dcaf49a4631"/>
    <p:sldId xmlns:r="http://schemas.openxmlformats.org/officeDocument/2006/relationships" id="257" r:id="R037f963c023f4a4b"/>
    <p:sldId xmlns:r="http://schemas.openxmlformats.org/officeDocument/2006/relationships" id="258" r:id="R80626d0d38f046bd"/>
    <p:sldId xmlns:r="http://schemas.openxmlformats.org/officeDocument/2006/relationships" id="259" r:id="R3b4de780c61849a7"/>
    <p:sldId xmlns:r="http://schemas.openxmlformats.org/officeDocument/2006/relationships" id="260" r:id="R2f07a9e6771f4a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6d8ef6043f48c9" /><Relationship Type="http://schemas.openxmlformats.org/officeDocument/2006/relationships/slide" Target="/ppt/slides/slide1.xml" Id="Ra24e7dcaf49a4631" /><Relationship Type="http://schemas.openxmlformats.org/officeDocument/2006/relationships/slide" Target="/ppt/slides/slide2.xml" Id="R037f963c023f4a4b" /><Relationship Type="http://schemas.openxmlformats.org/officeDocument/2006/relationships/slide" Target="/ppt/slides/slide3.xml" Id="R80626d0d38f046bd" /><Relationship Type="http://schemas.openxmlformats.org/officeDocument/2006/relationships/slide" Target="/ppt/slides/slide4.xml" Id="R3b4de780c61849a7" /><Relationship Type="http://schemas.openxmlformats.org/officeDocument/2006/relationships/slide" Target="/ppt/slides/slide5.xml" Id="R2f07a9e6771f4a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120927856042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580228853400a" /><Relationship Type="http://schemas.openxmlformats.org/officeDocument/2006/relationships/theme" Target="/ppt/slideMasters/theme/theme1.xml" Id="R33ff0c369a5540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858022885340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85a13845e4c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08fb3aaff4e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5ea6046e24f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6c50f51cc4e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c4a8b994a47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GLOBAL &amp; WESTEND TICKETSERVICE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&amp; WESTEND TICKETSERVICE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GLOBAL &amp; WESTEND TICKETSERVICE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&amp; WESTEND TICKETSERVICE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&amp; WESTEND TICKETSERVICE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&amp; WESTEND TICKETSERVICE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993 040 940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&amp; WESTEND TICKETSERVICE AS</a:t>
            </a:r>
          </a:p>
        </p:txBody>
      </p:sp>
    </p:spTree>
  </p:cSld>
  <p:clrMapOvr>
    <a:masterClrMapping xmlns:a="http://schemas.openxmlformats.org/drawingml/2006/main"/>
  </p:clrMapOvr>
</p:sld>
</file>