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2ca76aea8549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3c85197bc54934"/>
  </p:sldMasterIdLst>
  <p:sldIdLst>
    <p:sldId xmlns:r="http://schemas.openxmlformats.org/officeDocument/2006/relationships" id="256" r:id="Rfdf1fdee8c894c3b"/>
    <p:sldId xmlns:r="http://schemas.openxmlformats.org/officeDocument/2006/relationships" id="257" r:id="Re8a6d04b319c48fd"/>
    <p:sldId xmlns:r="http://schemas.openxmlformats.org/officeDocument/2006/relationships" id="258" r:id="R6067f182fa254772"/>
    <p:sldId xmlns:r="http://schemas.openxmlformats.org/officeDocument/2006/relationships" id="259" r:id="R7e8f78a52f594598"/>
    <p:sldId xmlns:r="http://schemas.openxmlformats.org/officeDocument/2006/relationships" id="260" r:id="R413949d7deff479a"/>
    <p:sldId xmlns:r="http://schemas.openxmlformats.org/officeDocument/2006/relationships" id="261" r:id="R6c71eb6a23bb42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3c85197bc54934" /><Relationship Type="http://schemas.openxmlformats.org/officeDocument/2006/relationships/slide" Target="/ppt/slides/slide1.xml" Id="Rfdf1fdee8c894c3b" /><Relationship Type="http://schemas.openxmlformats.org/officeDocument/2006/relationships/slide" Target="/ppt/slides/slide2.xml" Id="Re8a6d04b319c48fd" /><Relationship Type="http://schemas.openxmlformats.org/officeDocument/2006/relationships/slide" Target="/ppt/slides/slide3.xml" Id="R6067f182fa254772" /><Relationship Type="http://schemas.openxmlformats.org/officeDocument/2006/relationships/slide" Target="/ppt/slides/slide4.xml" Id="R7e8f78a52f594598" /><Relationship Type="http://schemas.openxmlformats.org/officeDocument/2006/relationships/slide" Target="/ppt/slides/slide5.xml" Id="R413949d7deff479a" /><Relationship Type="http://schemas.openxmlformats.org/officeDocument/2006/relationships/slide" Target="/ppt/slides/slide6.xml" Id="R6c71eb6a23bb42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80bb1b9a64a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d7714ec9342dd" /><Relationship Type="http://schemas.openxmlformats.org/officeDocument/2006/relationships/theme" Target="/ppt/slideMasters/theme/theme1.xml" Id="R3887ba5769f54b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dd7714ec9342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293206ca544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68c5078aa46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ac2c82b474d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702c222384f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ab6dca6ea43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562c43f5a4a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DALAI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MIDBØE-BJØRNSTAD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Elisenbergveien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993 021 318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DALAI AS</a:t>
            </a:r>
          </a:p>
        </p:txBody>
      </p:sp>
    </p:spTree>
  </p:cSld>
  <p:clrMapOvr>
    <a:masterClrMapping xmlns:a="http://schemas.openxmlformats.org/drawingml/2006/main"/>
  </p:clrMapOvr>
</p:sld>
</file>