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d999c5918d4e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23fc3c477b4e5b"/>
  </p:sldMasterIdLst>
  <p:sldIdLst>
    <p:sldId xmlns:r="http://schemas.openxmlformats.org/officeDocument/2006/relationships" id="256" r:id="Rffd63075b35a4d1b"/>
    <p:sldId xmlns:r="http://schemas.openxmlformats.org/officeDocument/2006/relationships" id="257" r:id="R2eda89d95d2943e0"/>
    <p:sldId xmlns:r="http://schemas.openxmlformats.org/officeDocument/2006/relationships" id="258" r:id="R1aae51b2c67547d0"/>
    <p:sldId xmlns:r="http://schemas.openxmlformats.org/officeDocument/2006/relationships" id="259" r:id="Rae5e3da478ca4cc6"/>
    <p:sldId xmlns:r="http://schemas.openxmlformats.org/officeDocument/2006/relationships" id="260" r:id="Ra9160ae532c64674"/>
    <p:sldId xmlns:r="http://schemas.openxmlformats.org/officeDocument/2006/relationships" id="261" r:id="R8358d2906d314d9c"/>
    <p:sldId xmlns:r="http://schemas.openxmlformats.org/officeDocument/2006/relationships" id="262" r:id="Rf8b4370fcfe94b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3fc3c477b4e5b" /><Relationship Type="http://schemas.openxmlformats.org/officeDocument/2006/relationships/slide" Target="/ppt/slides/slide1.xml" Id="Rffd63075b35a4d1b" /><Relationship Type="http://schemas.openxmlformats.org/officeDocument/2006/relationships/slide" Target="/ppt/slides/slide2.xml" Id="R2eda89d95d2943e0" /><Relationship Type="http://schemas.openxmlformats.org/officeDocument/2006/relationships/slide" Target="/ppt/slides/slide3.xml" Id="R1aae51b2c67547d0" /><Relationship Type="http://schemas.openxmlformats.org/officeDocument/2006/relationships/slide" Target="/ppt/slides/slide4.xml" Id="Rae5e3da478ca4cc6" /><Relationship Type="http://schemas.openxmlformats.org/officeDocument/2006/relationships/slide" Target="/ppt/slides/slide5.xml" Id="Ra9160ae532c64674" /><Relationship Type="http://schemas.openxmlformats.org/officeDocument/2006/relationships/slide" Target="/ppt/slides/slide6.xml" Id="R8358d2906d314d9c" /><Relationship Type="http://schemas.openxmlformats.org/officeDocument/2006/relationships/slide" Target="/ppt/slides/slide7.xml" Id="Rf8b4370fcfe94b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4657d057948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992b034134d8f" /><Relationship Type="http://schemas.openxmlformats.org/officeDocument/2006/relationships/theme" Target="/ppt/slideMasters/theme/theme1.xml" Id="R4d7fe404fa614a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f992b034134d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706ae826841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37111ed5f41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9af8ef4cf44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8e2f9daa342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31b4819ae45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2e6aa4edb4d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5a532097e47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FIRDA MEDIABYGG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MEDIABYGG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 MEDIABYGG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MEDIABYGG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MEDIABYGG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MEDIABYGG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2 234 234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728 819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652 476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9 098 826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9 359 345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MEDIABYGG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 STANG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MEDIABYGG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oar@begobygg.no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993 020 141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MEDIABYGG AS</a:t>
            </a:r>
          </a:p>
        </p:txBody>
      </p:sp>
    </p:spTree>
  </p:cSld>
  <p:clrMapOvr>
    <a:masterClrMapping xmlns:a="http://schemas.openxmlformats.org/drawingml/2006/main"/>
  </p:clrMapOvr>
</p:sld>
</file>