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952cb46b9d40f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d4ae126aca4f7f"/>
  </p:sldMasterIdLst>
  <p:sldIdLst>
    <p:sldId xmlns:r="http://schemas.openxmlformats.org/officeDocument/2006/relationships" id="256" r:id="R34580dd80539431e"/>
    <p:sldId xmlns:r="http://schemas.openxmlformats.org/officeDocument/2006/relationships" id="257" r:id="R2c3005d76e3d4f31"/>
    <p:sldId xmlns:r="http://schemas.openxmlformats.org/officeDocument/2006/relationships" id="258" r:id="R0eb2f0bfdc86420e"/>
    <p:sldId xmlns:r="http://schemas.openxmlformats.org/officeDocument/2006/relationships" id="259" r:id="Ra506afca1abc429a"/>
    <p:sldId xmlns:r="http://schemas.openxmlformats.org/officeDocument/2006/relationships" id="260" r:id="R788e8d4119d54ba7"/>
    <p:sldId xmlns:r="http://schemas.openxmlformats.org/officeDocument/2006/relationships" id="261" r:id="R61ac5d90c94642ad"/>
    <p:sldId xmlns:r="http://schemas.openxmlformats.org/officeDocument/2006/relationships" id="262" r:id="Radddb713b4574b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d4ae126aca4f7f" /><Relationship Type="http://schemas.openxmlformats.org/officeDocument/2006/relationships/slide" Target="/ppt/slides/slide1.xml" Id="R34580dd80539431e" /><Relationship Type="http://schemas.openxmlformats.org/officeDocument/2006/relationships/slide" Target="/ppt/slides/slide2.xml" Id="R2c3005d76e3d4f31" /><Relationship Type="http://schemas.openxmlformats.org/officeDocument/2006/relationships/slide" Target="/ppt/slides/slide3.xml" Id="R0eb2f0bfdc86420e" /><Relationship Type="http://schemas.openxmlformats.org/officeDocument/2006/relationships/slide" Target="/ppt/slides/slide4.xml" Id="Ra506afca1abc429a" /><Relationship Type="http://schemas.openxmlformats.org/officeDocument/2006/relationships/slide" Target="/ppt/slides/slide5.xml" Id="R788e8d4119d54ba7" /><Relationship Type="http://schemas.openxmlformats.org/officeDocument/2006/relationships/slide" Target="/ppt/slides/slide6.xml" Id="R61ac5d90c94642ad" /><Relationship Type="http://schemas.openxmlformats.org/officeDocument/2006/relationships/slide" Target="/ppt/slides/slide7.xml" Id="Radddb713b4574b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385425a6f440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eea378c4ea4719" /><Relationship Type="http://schemas.openxmlformats.org/officeDocument/2006/relationships/theme" Target="/ppt/slideMasters/theme/theme1.xml" Id="R674ee3a07b484a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eea378c4ea471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5dad4597c143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14d54a2d074d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d157b9c2a743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e3ca2efa094e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96e5bf87154b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03a738e560480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1c69b4d8a748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TRYVANN EVENT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TRYVANN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TRYVANN EVENT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TRYVANN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TRYVANN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TRYVANN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858 455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4 350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−1 234 359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359 391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TRYVANN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LØVSTUEN REIDUN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TRYVANN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Tryvannsveien 59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0791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lovstuen@online.no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993 017 965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TRYVANN EVENT AS</a:t>
            </a:r>
          </a:p>
        </p:txBody>
      </p:sp>
    </p:spTree>
  </p:cSld>
  <p:clrMapOvr>
    <a:masterClrMapping xmlns:a="http://schemas.openxmlformats.org/drawingml/2006/main"/>
  </p:clrMapOvr>
</p:sld>
</file>