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b2381d3d6446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2c08ef97b4594"/>
  </p:sldMasterIdLst>
  <p:sldIdLst>
    <p:sldId xmlns:r="http://schemas.openxmlformats.org/officeDocument/2006/relationships" id="256" r:id="Rc483714077d744e5"/>
    <p:sldId xmlns:r="http://schemas.openxmlformats.org/officeDocument/2006/relationships" id="257" r:id="Rdb5f5b25fb5847b4"/>
    <p:sldId xmlns:r="http://schemas.openxmlformats.org/officeDocument/2006/relationships" id="258" r:id="R4345f542d4a849ca"/>
    <p:sldId xmlns:r="http://schemas.openxmlformats.org/officeDocument/2006/relationships" id="259" r:id="R4c72e403a8714f88"/>
    <p:sldId xmlns:r="http://schemas.openxmlformats.org/officeDocument/2006/relationships" id="260" r:id="R2d6435e9190c4817"/>
    <p:sldId xmlns:r="http://schemas.openxmlformats.org/officeDocument/2006/relationships" id="261" r:id="R95c8d952b5784c7e"/>
    <p:sldId xmlns:r="http://schemas.openxmlformats.org/officeDocument/2006/relationships" id="262" r:id="R1ee8e9cb2f574b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2c08ef97b4594" /><Relationship Type="http://schemas.openxmlformats.org/officeDocument/2006/relationships/slide" Target="/ppt/slides/slide1.xml" Id="Rc483714077d744e5" /><Relationship Type="http://schemas.openxmlformats.org/officeDocument/2006/relationships/slide" Target="/ppt/slides/slide2.xml" Id="Rdb5f5b25fb5847b4" /><Relationship Type="http://schemas.openxmlformats.org/officeDocument/2006/relationships/slide" Target="/ppt/slides/slide3.xml" Id="R4345f542d4a849ca" /><Relationship Type="http://schemas.openxmlformats.org/officeDocument/2006/relationships/slide" Target="/ppt/slides/slide4.xml" Id="R4c72e403a8714f88" /><Relationship Type="http://schemas.openxmlformats.org/officeDocument/2006/relationships/slide" Target="/ppt/slides/slide5.xml" Id="R2d6435e9190c4817" /><Relationship Type="http://schemas.openxmlformats.org/officeDocument/2006/relationships/slide" Target="/ppt/slides/slide6.xml" Id="R95c8d952b5784c7e" /><Relationship Type="http://schemas.openxmlformats.org/officeDocument/2006/relationships/slide" Target="/ppt/slides/slide7.xml" Id="R1ee8e9cb2f574b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9b0e34fab49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ed5d3c14442c6" /><Relationship Type="http://schemas.openxmlformats.org/officeDocument/2006/relationships/theme" Target="/ppt/slideMasters/theme/theme1.xml" Id="R036d972309d3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ed5d3c14442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8e8cdbc6b4a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ce8e7887442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cc20e3ea84a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c5c069680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f326dc014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25933d3474b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b4f29c4d9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WAALEN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WAALEN INVEST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1 071 648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5 258 468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5 338 503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WAALEN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82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j.waalen@online.no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993 016 047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WAALEN INVEST AS</a:t>
            </a:r>
          </a:p>
        </p:txBody>
      </p:sp>
    </p:spTree>
  </p:cSld>
  <p:clrMapOvr>
    <a:masterClrMapping xmlns:a="http://schemas.openxmlformats.org/drawingml/2006/main"/>
  </p:clrMapOvr>
</p:sld>
</file>