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85c4ebbfaf84f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cf923a80074b5d"/>
  </p:sldMasterIdLst>
  <p:sldIdLst>
    <p:sldId xmlns:r="http://schemas.openxmlformats.org/officeDocument/2006/relationships" id="256" r:id="Rde37e8e3662d4cb0"/>
    <p:sldId xmlns:r="http://schemas.openxmlformats.org/officeDocument/2006/relationships" id="257" r:id="R2cd85189aec645d5"/>
    <p:sldId xmlns:r="http://schemas.openxmlformats.org/officeDocument/2006/relationships" id="258" r:id="Rbeafb0b8f8634ec5"/>
    <p:sldId xmlns:r="http://schemas.openxmlformats.org/officeDocument/2006/relationships" id="259" r:id="Rd7be6d04d8214054"/>
    <p:sldId xmlns:r="http://schemas.openxmlformats.org/officeDocument/2006/relationships" id="260" r:id="R720debe77be640c4"/>
    <p:sldId xmlns:r="http://schemas.openxmlformats.org/officeDocument/2006/relationships" id="261" r:id="R2100c65489fa4222"/>
    <p:sldId xmlns:r="http://schemas.openxmlformats.org/officeDocument/2006/relationships" id="262" r:id="R5cad4460c8434d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cf923a80074b5d" /><Relationship Type="http://schemas.openxmlformats.org/officeDocument/2006/relationships/slide" Target="/ppt/slides/slide1.xml" Id="Rde37e8e3662d4cb0" /><Relationship Type="http://schemas.openxmlformats.org/officeDocument/2006/relationships/slide" Target="/ppt/slides/slide2.xml" Id="R2cd85189aec645d5" /><Relationship Type="http://schemas.openxmlformats.org/officeDocument/2006/relationships/slide" Target="/ppt/slides/slide3.xml" Id="Rbeafb0b8f8634ec5" /><Relationship Type="http://schemas.openxmlformats.org/officeDocument/2006/relationships/slide" Target="/ppt/slides/slide4.xml" Id="Rd7be6d04d8214054" /><Relationship Type="http://schemas.openxmlformats.org/officeDocument/2006/relationships/slide" Target="/ppt/slides/slide5.xml" Id="R720debe77be640c4" /><Relationship Type="http://schemas.openxmlformats.org/officeDocument/2006/relationships/slide" Target="/ppt/slides/slide6.xml" Id="R2100c65489fa4222" /><Relationship Type="http://schemas.openxmlformats.org/officeDocument/2006/relationships/slide" Target="/ppt/slides/slide7.xml" Id="R5cad4460c8434d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195fb4f1f4a4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7b1fa101d84d01" /><Relationship Type="http://schemas.openxmlformats.org/officeDocument/2006/relationships/theme" Target="/ppt/slideMasters/theme/theme1.xml" Id="R1ba739bc232f48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27b1fa101d84d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d70dc8d6cc4d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2abb9c97f443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9cc55c3e9b4c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609c5da3942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f77941a8344c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b9403ce6e94b2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c2354f8a14d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TERUM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TERUM HOLDING AS ble etablert [år] og holder til i Åmot.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423 308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167 004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−74 010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5 462 428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13 034 138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TORGER MARTIN KOPLAND TERUM  –  71,4 %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GUTTORM TERUM  –  28,6 %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TERUM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Koplandveien 102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3340 Åmot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martin-t@online.no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993 011 045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TERUM HOLDING AS</a:t>
            </a:r>
          </a:p>
        </p:txBody>
      </p:sp>
    </p:spTree>
  </p:cSld>
  <p:clrMapOvr>
    <a:masterClrMapping xmlns:a="http://schemas.openxmlformats.org/drawingml/2006/main"/>
  </p:clrMapOvr>
</p:sld>
</file>