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c2180601b244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306f9a685b47f6"/>
  </p:sldMasterIdLst>
  <p:sldIdLst>
    <p:sldId xmlns:r="http://schemas.openxmlformats.org/officeDocument/2006/relationships" id="256" r:id="Rfc50f7c2dbfe4228"/>
    <p:sldId xmlns:r="http://schemas.openxmlformats.org/officeDocument/2006/relationships" id="257" r:id="Ree75375429fc4cc5"/>
    <p:sldId xmlns:r="http://schemas.openxmlformats.org/officeDocument/2006/relationships" id="258" r:id="R927763d0df69446c"/>
    <p:sldId xmlns:r="http://schemas.openxmlformats.org/officeDocument/2006/relationships" id="259" r:id="Rf6830957f5b441a4"/>
    <p:sldId xmlns:r="http://schemas.openxmlformats.org/officeDocument/2006/relationships" id="260" r:id="Rb6cdec211da14704"/>
    <p:sldId xmlns:r="http://schemas.openxmlformats.org/officeDocument/2006/relationships" id="261" r:id="R611c06fc8e3a4b03"/>
    <p:sldId xmlns:r="http://schemas.openxmlformats.org/officeDocument/2006/relationships" id="262" r:id="R40f037e8854f40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06f9a685b47f6" /><Relationship Type="http://schemas.openxmlformats.org/officeDocument/2006/relationships/slide" Target="/ppt/slides/slide1.xml" Id="Rfc50f7c2dbfe4228" /><Relationship Type="http://schemas.openxmlformats.org/officeDocument/2006/relationships/slide" Target="/ppt/slides/slide2.xml" Id="Ree75375429fc4cc5" /><Relationship Type="http://schemas.openxmlformats.org/officeDocument/2006/relationships/slide" Target="/ppt/slides/slide3.xml" Id="R927763d0df69446c" /><Relationship Type="http://schemas.openxmlformats.org/officeDocument/2006/relationships/slide" Target="/ppt/slides/slide4.xml" Id="Rf6830957f5b441a4" /><Relationship Type="http://schemas.openxmlformats.org/officeDocument/2006/relationships/slide" Target="/ppt/slides/slide5.xml" Id="Rb6cdec211da14704" /><Relationship Type="http://schemas.openxmlformats.org/officeDocument/2006/relationships/slide" Target="/ppt/slides/slide6.xml" Id="R611c06fc8e3a4b03" /><Relationship Type="http://schemas.openxmlformats.org/officeDocument/2006/relationships/slide" Target="/ppt/slides/slide7.xml" Id="R40f037e8854f40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74f4c3a56742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fd36c71934930" /><Relationship Type="http://schemas.openxmlformats.org/officeDocument/2006/relationships/theme" Target="/ppt/slideMasters/theme/theme1.xml" Id="R3fbac603474844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9fd36c719349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427a9e4e6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2cf4ed0d846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d6670e57046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251f830a3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ae556c1d549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018242ffc4b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48bf317874c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NÆRØYSUND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NÆRØYSUND INVEST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149 051 807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23 850 928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11 936 995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133 007 358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294 008 150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OTTO RØED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 TOVE RØED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Bjørkåsvegen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992 995 939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INVEST AS</a:t>
            </a:r>
          </a:p>
        </p:txBody>
      </p:sp>
    </p:spTree>
  </p:cSld>
  <p:clrMapOvr>
    <a:masterClrMapping xmlns:a="http://schemas.openxmlformats.org/drawingml/2006/main"/>
  </p:clrMapOvr>
</p:sld>
</file>