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8611ac371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9dd51d69f14ec5"/>
  </p:sldMasterIdLst>
  <p:sldIdLst>
    <p:sldId xmlns:r="http://schemas.openxmlformats.org/officeDocument/2006/relationships" id="256" r:id="Rdb91889cfcc04145"/>
    <p:sldId xmlns:r="http://schemas.openxmlformats.org/officeDocument/2006/relationships" id="257" r:id="R77705237a17b4127"/>
    <p:sldId xmlns:r="http://schemas.openxmlformats.org/officeDocument/2006/relationships" id="258" r:id="R3090df2c60b34a70"/>
    <p:sldId xmlns:r="http://schemas.openxmlformats.org/officeDocument/2006/relationships" id="259" r:id="R56954615815c4c76"/>
    <p:sldId xmlns:r="http://schemas.openxmlformats.org/officeDocument/2006/relationships" id="260" r:id="R11005704ee324e87"/>
    <p:sldId xmlns:r="http://schemas.openxmlformats.org/officeDocument/2006/relationships" id="261" r:id="R09e072976a0e4a11"/>
    <p:sldId xmlns:r="http://schemas.openxmlformats.org/officeDocument/2006/relationships" id="262" r:id="R1b3d07531bdc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dd51d69f14ec5" /><Relationship Type="http://schemas.openxmlformats.org/officeDocument/2006/relationships/slide" Target="/ppt/slides/slide1.xml" Id="Rdb91889cfcc04145" /><Relationship Type="http://schemas.openxmlformats.org/officeDocument/2006/relationships/slide" Target="/ppt/slides/slide2.xml" Id="R77705237a17b4127" /><Relationship Type="http://schemas.openxmlformats.org/officeDocument/2006/relationships/slide" Target="/ppt/slides/slide3.xml" Id="R3090df2c60b34a70" /><Relationship Type="http://schemas.openxmlformats.org/officeDocument/2006/relationships/slide" Target="/ppt/slides/slide4.xml" Id="R56954615815c4c76" /><Relationship Type="http://schemas.openxmlformats.org/officeDocument/2006/relationships/slide" Target="/ppt/slides/slide5.xml" Id="R11005704ee324e87" /><Relationship Type="http://schemas.openxmlformats.org/officeDocument/2006/relationships/slide" Target="/ppt/slides/slide6.xml" Id="R09e072976a0e4a11" /><Relationship Type="http://schemas.openxmlformats.org/officeDocument/2006/relationships/slide" Target="/ppt/slides/slide7.xml" Id="R1b3d07531bdc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635e84f91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955ee73944d57" /><Relationship Type="http://schemas.openxmlformats.org/officeDocument/2006/relationships/theme" Target="/ppt/slideMasters/theme/theme1.xml" Id="Ra234f43c8273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e955ee7394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6ecad427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d4f2736a148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58fa79e33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96685dcb4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1cd49df41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a05cc7eca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6105ab4e2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COGENT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COGENT NORWAY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3 617 189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541 696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1 317 864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11 766 016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COGENT EUROPE HOLDINGS SARL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TMF Norway AS, Hagaløkkveien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86 22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992 968 664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