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cd4d9a842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d1d085c5d4e19"/>
  </p:sldMasterIdLst>
  <p:sldIdLst>
    <p:sldId xmlns:r="http://schemas.openxmlformats.org/officeDocument/2006/relationships" id="256" r:id="R532db15ffc684aab"/>
    <p:sldId xmlns:r="http://schemas.openxmlformats.org/officeDocument/2006/relationships" id="257" r:id="R6b1f366ba45f47f6"/>
    <p:sldId xmlns:r="http://schemas.openxmlformats.org/officeDocument/2006/relationships" id="258" r:id="Raedd23ac84414a1e"/>
    <p:sldId xmlns:r="http://schemas.openxmlformats.org/officeDocument/2006/relationships" id="259" r:id="R4454bff6d22c4fcf"/>
    <p:sldId xmlns:r="http://schemas.openxmlformats.org/officeDocument/2006/relationships" id="260" r:id="Ra063cddca0eb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d1d085c5d4e19" /><Relationship Type="http://schemas.openxmlformats.org/officeDocument/2006/relationships/slide" Target="/ppt/slides/slide1.xml" Id="R532db15ffc684aab" /><Relationship Type="http://schemas.openxmlformats.org/officeDocument/2006/relationships/slide" Target="/ppt/slides/slide2.xml" Id="R6b1f366ba45f47f6" /><Relationship Type="http://schemas.openxmlformats.org/officeDocument/2006/relationships/slide" Target="/ppt/slides/slide3.xml" Id="Raedd23ac84414a1e" /><Relationship Type="http://schemas.openxmlformats.org/officeDocument/2006/relationships/slide" Target="/ppt/slides/slide4.xml" Id="R4454bff6d22c4fcf" /><Relationship Type="http://schemas.openxmlformats.org/officeDocument/2006/relationships/slide" Target="/ppt/slides/slide5.xml" Id="Ra063cddca0eb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3e90b6b95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d3546e8b44c96" /><Relationship Type="http://schemas.openxmlformats.org/officeDocument/2006/relationships/theme" Target="/ppt/slideMasters/theme/theme1.xml" Id="R5af841f9aebf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d3546e8b4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3977504f2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59e3787cc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bab61f086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fbe7a903e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a8ca7c4d8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BÆRUM HÅNDVERK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 HÅNDVERK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992 959 010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HÅNDVERK AS</a:t>
            </a:r>
          </a:p>
        </p:txBody>
      </p:sp>
    </p:spTree>
  </p:cSld>
  <p:clrMapOvr>
    <a:masterClrMapping xmlns:a="http://schemas.openxmlformats.org/drawingml/2006/main"/>
  </p:clrMapOvr>
</p:sld>
</file>