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81d1635994d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c75f6bb2144ec"/>
  </p:sldMasterIdLst>
  <p:sldIdLst>
    <p:sldId xmlns:r="http://schemas.openxmlformats.org/officeDocument/2006/relationships" id="256" r:id="R5b77eb3d41654780"/>
    <p:sldId xmlns:r="http://schemas.openxmlformats.org/officeDocument/2006/relationships" id="257" r:id="R44db8521239b43c7"/>
    <p:sldId xmlns:r="http://schemas.openxmlformats.org/officeDocument/2006/relationships" id="258" r:id="R5fb8c4b604aa4c8e"/>
    <p:sldId xmlns:r="http://schemas.openxmlformats.org/officeDocument/2006/relationships" id="259" r:id="Ra0ef253d5c2646ad"/>
    <p:sldId xmlns:r="http://schemas.openxmlformats.org/officeDocument/2006/relationships" id="260" r:id="R4e211da191d1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c75f6bb2144ec" /><Relationship Type="http://schemas.openxmlformats.org/officeDocument/2006/relationships/slide" Target="/ppt/slides/slide1.xml" Id="R5b77eb3d41654780" /><Relationship Type="http://schemas.openxmlformats.org/officeDocument/2006/relationships/slide" Target="/ppt/slides/slide2.xml" Id="R44db8521239b43c7" /><Relationship Type="http://schemas.openxmlformats.org/officeDocument/2006/relationships/slide" Target="/ppt/slides/slide3.xml" Id="R5fb8c4b604aa4c8e" /><Relationship Type="http://schemas.openxmlformats.org/officeDocument/2006/relationships/slide" Target="/ppt/slides/slide4.xml" Id="Ra0ef253d5c2646ad" /><Relationship Type="http://schemas.openxmlformats.org/officeDocument/2006/relationships/slide" Target="/ppt/slides/slide5.xml" Id="R4e211da191d1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547cb7be644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f06421b40403a" /><Relationship Type="http://schemas.openxmlformats.org/officeDocument/2006/relationships/theme" Target="/ppt/slideMasters/theme/theme1.xml" Id="Rb78b8134028e4e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f06421b40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fbba3609d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f97272344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baff396f7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c72abbdf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e16339b5a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GOC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992 952 067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GOC HOLDING AS</a:t>
            </a:r>
          </a:p>
        </p:txBody>
      </p:sp>
    </p:spTree>
  </p:cSld>
  <p:clrMapOvr>
    <a:masterClrMapping xmlns:a="http://schemas.openxmlformats.org/drawingml/2006/main"/>
  </p:clrMapOvr>
</p:sld>
</file>