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4d76149d44a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960f9179f949e6"/>
  </p:sldMasterIdLst>
  <p:sldIdLst>
    <p:sldId xmlns:r="http://schemas.openxmlformats.org/officeDocument/2006/relationships" id="256" r:id="Rc865e6d612764ebf"/>
    <p:sldId xmlns:r="http://schemas.openxmlformats.org/officeDocument/2006/relationships" id="257" r:id="R6c8b0ee881e247aa"/>
    <p:sldId xmlns:r="http://schemas.openxmlformats.org/officeDocument/2006/relationships" id="258" r:id="R104e1957b4f2496a"/>
    <p:sldId xmlns:r="http://schemas.openxmlformats.org/officeDocument/2006/relationships" id="259" r:id="R033afd254d8a45e6"/>
    <p:sldId xmlns:r="http://schemas.openxmlformats.org/officeDocument/2006/relationships" id="260" r:id="R401a68d780f34415"/>
    <p:sldId xmlns:r="http://schemas.openxmlformats.org/officeDocument/2006/relationships" id="261" r:id="Re213026b3e254c86"/>
    <p:sldId xmlns:r="http://schemas.openxmlformats.org/officeDocument/2006/relationships" id="262" r:id="R698a8ef8e15343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60f9179f949e6" /><Relationship Type="http://schemas.openxmlformats.org/officeDocument/2006/relationships/slide" Target="/ppt/slides/slide1.xml" Id="Rc865e6d612764ebf" /><Relationship Type="http://schemas.openxmlformats.org/officeDocument/2006/relationships/slide" Target="/ppt/slides/slide2.xml" Id="R6c8b0ee881e247aa" /><Relationship Type="http://schemas.openxmlformats.org/officeDocument/2006/relationships/slide" Target="/ppt/slides/slide3.xml" Id="R104e1957b4f2496a" /><Relationship Type="http://schemas.openxmlformats.org/officeDocument/2006/relationships/slide" Target="/ppt/slides/slide4.xml" Id="R033afd254d8a45e6" /><Relationship Type="http://schemas.openxmlformats.org/officeDocument/2006/relationships/slide" Target="/ppt/slides/slide5.xml" Id="R401a68d780f34415" /><Relationship Type="http://schemas.openxmlformats.org/officeDocument/2006/relationships/slide" Target="/ppt/slides/slide6.xml" Id="Re213026b3e254c86" /><Relationship Type="http://schemas.openxmlformats.org/officeDocument/2006/relationships/slide" Target="/ppt/slides/slide7.xml" Id="R698a8ef8e15343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cc7177d6549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d1231c4fd4384" /><Relationship Type="http://schemas.openxmlformats.org/officeDocument/2006/relationships/theme" Target="/ppt/slideMasters/theme/theme1.xml" Id="R68a6fb9d9b6c41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ed1231c4fd43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4109f5d5c4d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8e145d39941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5a4c6e0ec42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4027afff242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f10b120c64f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abd4135db48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8ad993d5784a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KRILL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KRILL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65 416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KAMBO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Svanedamsveien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post@krill.as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www.krill.as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992 927 151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KRILL AS</a:t>
            </a:r>
          </a:p>
        </p:txBody>
      </p:sp>
    </p:spTree>
  </p:cSld>
  <p:clrMapOvr>
    <a:masterClrMapping xmlns:a="http://schemas.openxmlformats.org/drawingml/2006/main"/>
  </p:clrMapOvr>
</p:sld>
</file>