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3486888f7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7978040a0d4cea"/>
  </p:sldMasterIdLst>
  <p:sldIdLst>
    <p:sldId xmlns:r="http://schemas.openxmlformats.org/officeDocument/2006/relationships" id="256" r:id="R8c63317295a343e3"/>
    <p:sldId xmlns:r="http://schemas.openxmlformats.org/officeDocument/2006/relationships" id="257" r:id="R95bed47d60cc4b4a"/>
    <p:sldId xmlns:r="http://schemas.openxmlformats.org/officeDocument/2006/relationships" id="258" r:id="R0642e29dfda549ed"/>
    <p:sldId xmlns:r="http://schemas.openxmlformats.org/officeDocument/2006/relationships" id="259" r:id="R7c2b90ded5d94ce3"/>
    <p:sldId xmlns:r="http://schemas.openxmlformats.org/officeDocument/2006/relationships" id="260" r:id="Rb782d65401e741a9"/>
    <p:sldId xmlns:r="http://schemas.openxmlformats.org/officeDocument/2006/relationships" id="261" r:id="Rff97c758bc2a4526"/>
    <p:sldId xmlns:r="http://schemas.openxmlformats.org/officeDocument/2006/relationships" id="262" r:id="R0c583dda28c146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978040a0d4cea" /><Relationship Type="http://schemas.openxmlformats.org/officeDocument/2006/relationships/slide" Target="/ppt/slides/slide1.xml" Id="R8c63317295a343e3" /><Relationship Type="http://schemas.openxmlformats.org/officeDocument/2006/relationships/slide" Target="/ppt/slides/slide2.xml" Id="R95bed47d60cc4b4a" /><Relationship Type="http://schemas.openxmlformats.org/officeDocument/2006/relationships/slide" Target="/ppt/slides/slide3.xml" Id="R0642e29dfda549ed" /><Relationship Type="http://schemas.openxmlformats.org/officeDocument/2006/relationships/slide" Target="/ppt/slides/slide4.xml" Id="R7c2b90ded5d94ce3" /><Relationship Type="http://schemas.openxmlformats.org/officeDocument/2006/relationships/slide" Target="/ppt/slides/slide5.xml" Id="Rb782d65401e741a9" /><Relationship Type="http://schemas.openxmlformats.org/officeDocument/2006/relationships/slide" Target="/ppt/slides/slide6.xml" Id="Rff97c758bc2a4526" /><Relationship Type="http://schemas.openxmlformats.org/officeDocument/2006/relationships/slide" Target="/ppt/slides/slide7.xml" Id="R0c583dda28c146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397880825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1bc74dce44ef6" /><Relationship Type="http://schemas.openxmlformats.org/officeDocument/2006/relationships/theme" Target="/ppt/slideMasters/theme/theme1.xml" Id="R2353a7d56c6e4a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01bc74dce4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429d705cf42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f53ab803f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87c1fe587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0af721525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a1cfed42946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54281f85c4c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b186976854e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H-H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H-H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3 595 807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DRAMDAL HELGE EINAR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DRAMDAL HILDE O OTTESEN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Adjutant Ankers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81 15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