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07d3f931814b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5e8d96192b4fc0"/>
  </p:sldMasterIdLst>
  <p:sldIdLst>
    <p:sldId xmlns:r="http://schemas.openxmlformats.org/officeDocument/2006/relationships" id="256" r:id="R4dbececfdfc6496b"/>
    <p:sldId xmlns:r="http://schemas.openxmlformats.org/officeDocument/2006/relationships" id="257" r:id="R820733285a444e41"/>
    <p:sldId xmlns:r="http://schemas.openxmlformats.org/officeDocument/2006/relationships" id="258" r:id="R0e36629badf5400b"/>
    <p:sldId xmlns:r="http://schemas.openxmlformats.org/officeDocument/2006/relationships" id="259" r:id="Rbbe4f51f7ac94f35"/>
    <p:sldId xmlns:r="http://schemas.openxmlformats.org/officeDocument/2006/relationships" id="260" r:id="Raf1739ebf45b4821"/>
    <p:sldId xmlns:r="http://schemas.openxmlformats.org/officeDocument/2006/relationships" id="261" r:id="R11587743df3246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5e8d96192b4fc0" /><Relationship Type="http://schemas.openxmlformats.org/officeDocument/2006/relationships/slide" Target="/ppt/slides/slide1.xml" Id="R4dbececfdfc6496b" /><Relationship Type="http://schemas.openxmlformats.org/officeDocument/2006/relationships/slide" Target="/ppt/slides/slide2.xml" Id="R820733285a444e41" /><Relationship Type="http://schemas.openxmlformats.org/officeDocument/2006/relationships/slide" Target="/ppt/slides/slide3.xml" Id="R0e36629badf5400b" /><Relationship Type="http://schemas.openxmlformats.org/officeDocument/2006/relationships/slide" Target="/ppt/slides/slide4.xml" Id="Rbbe4f51f7ac94f35" /><Relationship Type="http://schemas.openxmlformats.org/officeDocument/2006/relationships/slide" Target="/ppt/slides/slide5.xml" Id="Raf1739ebf45b4821" /><Relationship Type="http://schemas.openxmlformats.org/officeDocument/2006/relationships/slide" Target="/ppt/slides/slide6.xml" Id="R11587743df3246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22c290cf5b4b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04044b029424f" /><Relationship Type="http://schemas.openxmlformats.org/officeDocument/2006/relationships/theme" Target="/ppt/slideMasters/theme/theme1.xml" Id="Reab9e07ca4724c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c04044b02942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5d2897a3d4b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2c9ce10dc42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48f14e22442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cae71b2fb4a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6cd8995fc43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8f7cb074f4e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H-H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Adjutant Ankers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81 15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992 897 708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H-H INVEST AS</a:t>
            </a:r>
          </a:p>
        </p:txBody>
      </p:sp>
    </p:spTree>
  </p:cSld>
  <p:clrMapOvr>
    <a:masterClrMapping xmlns:a="http://schemas.openxmlformats.org/drawingml/2006/main"/>
  </p:clrMapOvr>
</p:sld>
</file>