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d71c1012da48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3be146b0cd479a"/>
  </p:sldMasterIdLst>
  <p:sldIdLst>
    <p:sldId xmlns:r="http://schemas.openxmlformats.org/officeDocument/2006/relationships" id="256" r:id="Rbabbc18bb49f4164"/>
    <p:sldId xmlns:r="http://schemas.openxmlformats.org/officeDocument/2006/relationships" id="257" r:id="R0e3d1866724c4b07"/>
    <p:sldId xmlns:r="http://schemas.openxmlformats.org/officeDocument/2006/relationships" id="258" r:id="R38886bd945f64eed"/>
    <p:sldId xmlns:r="http://schemas.openxmlformats.org/officeDocument/2006/relationships" id="259" r:id="R3d83ed6614424983"/>
    <p:sldId xmlns:r="http://schemas.openxmlformats.org/officeDocument/2006/relationships" id="260" r:id="Rf007dd12497f43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3be146b0cd479a" /><Relationship Type="http://schemas.openxmlformats.org/officeDocument/2006/relationships/slide" Target="/ppt/slides/slide1.xml" Id="Rbabbc18bb49f4164" /><Relationship Type="http://schemas.openxmlformats.org/officeDocument/2006/relationships/slide" Target="/ppt/slides/slide2.xml" Id="R0e3d1866724c4b07" /><Relationship Type="http://schemas.openxmlformats.org/officeDocument/2006/relationships/slide" Target="/ppt/slides/slide3.xml" Id="R38886bd945f64eed" /><Relationship Type="http://schemas.openxmlformats.org/officeDocument/2006/relationships/slide" Target="/ppt/slides/slide4.xml" Id="R3d83ed6614424983" /><Relationship Type="http://schemas.openxmlformats.org/officeDocument/2006/relationships/slide" Target="/ppt/slides/slide5.xml" Id="Rf007dd12497f43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286b157dac43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70bfbcfe54709" /><Relationship Type="http://schemas.openxmlformats.org/officeDocument/2006/relationships/theme" Target="/ppt/slideMasters/theme/theme1.xml" Id="R0bf20360596243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570bfbcfe547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0d19e97744c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0e7184d9a43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f406c028049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5c8acb97149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477f1393541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ABILITY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ABILITY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ABILITY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ABILITY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ABILITY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ABILITY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992 879 009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ABILITY CONSULTING AS</a:t>
            </a:r>
          </a:p>
        </p:txBody>
      </p:sp>
    </p:spTree>
  </p:cSld>
  <p:clrMapOvr>
    <a:masterClrMapping xmlns:a="http://schemas.openxmlformats.org/drawingml/2006/main"/>
  </p:clrMapOvr>
</p:sld>
</file>