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a45c0b5732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188928370a4747"/>
  </p:sldMasterIdLst>
  <p:sldIdLst>
    <p:sldId xmlns:r="http://schemas.openxmlformats.org/officeDocument/2006/relationships" id="256" r:id="R2ce211ba96a745ee"/>
    <p:sldId xmlns:r="http://schemas.openxmlformats.org/officeDocument/2006/relationships" id="257" r:id="R1c5e96f61868471a"/>
    <p:sldId xmlns:r="http://schemas.openxmlformats.org/officeDocument/2006/relationships" id="258" r:id="R2d6f516f19214818"/>
    <p:sldId xmlns:r="http://schemas.openxmlformats.org/officeDocument/2006/relationships" id="259" r:id="R4b13e52af783439f"/>
    <p:sldId xmlns:r="http://schemas.openxmlformats.org/officeDocument/2006/relationships" id="260" r:id="R8ff5605a4be344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88928370a4747" /><Relationship Type="http://schemas.openxmlformats.org/officeDocument/2006/relationships/slide" Target="/ppt/slides/slide1.xml" Id="R2ce211ba96a745ee" /><Relationship Type="http://schemas.openxmlformats.org/officeDocument/2006/relationships/slide" Target="/ppt/slides/slide2.xml" Id="R1c5e96f61868471a" /><Relationship Type="http://schemas.openxmlformats.org/officeDocument/2006/relationships/slide" Target="/ppt/slides/slide3.xml" Id="R2d6f516f19214818" /><Relationship Type="http://schemas.openxmlformats.org/officeDocument/2006/relationships/slide" Target="/ppt/slides/slide4.xml" Id="R4b13e52af783439f" /><Relationship Type="http://schemas.openxmlformats.org/officeDocument/2006/relationships/slide" Target="/ppt/slides/slide5.xml" Id="R8ff5605a4be344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9dda84de540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18e5394a545a5" /><Relationship Type="http://schemas.openxmlformats.org/officeDocument/2006/relationships/theme" Target="/ppt/slideMasters/theme/theme1.xml" Id="Re10b960f3ba6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18e5394a545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ba30203449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1f4a2d8764f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e790b3605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2fa9d9a954d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7a9e5804e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992 869 747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