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b0fb7485b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8ad9d8dc4441c"/>
  </p:sldMasterIdLst>
  <p:sldIdLst>
    <p:sldId xmlns:r="http://schemas.openxmlformats.org/officeDocument/2006/relationships" id="256" r:id="R77650d7f40fe45fc"/>
    <p:sldId xmlns:r="http://schemas.openxmlformats.org/officeDocument/2006/relationships" id="257" r:id="Raf8fc72456e941fa"/>
    <p:sldId xmlns:r="http://schemas.openxmlformats.org/officeDocument/2006/relationships" id="258" r:id="Rf50471bf4c3b4469"/>
    <p:sldId xmlns:r="http://schemas.openxmlformats.org/officeDocument/2006/relationships" id="259" r:id="Rc40c8114e82c4f58"/>
    <p:sldId xmlns:r="http://schemas.openxmlformats.org/officeDocument/2006/relationships" id="260" r:id="Rf9a2d3c6cb6e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8ad9d8dc4441c" /><Relationship Type="http://schemas.openxmlformats.org/officeDocument/2006/relationships/slide" Target="/ppt/slides/slide1.xml" Id="R77650d7f40fe45fc" /><Relationship Type="http://schemas.openxmlformats.org/officeDocument/2006/relationships/slide" Target="/ppt/slides/slide2.xml" Id="Raf8fc72456e941fa" /><Relationship Type="http://schemas.openxmlformats.org/officeDocument/2006/relationships/slide" Target="/ppt/slides/slide3.xml" Id="Rf50471bf4c3b4469" /><Relationship Type="http://schemas.openxmlformats.org/officeDocument/2006/relationships/slide" Target="/ppt/slides/slide4.xml" Id="Rc40c8114e82c4f58" /><Relationship Type="http://schemas.openxmlformats.org/officeDocument/2006/relationships/slide" Target="/ppt/slides/slide5.xml" Id="Rf9a2d3c6cb6e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727b53e24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c9ffb91fb4e96" /><Relationship Type="http://schemas.openxmlformats.org/officeDocument/2006/relationships/theme" Target="/ppt/slideMasters/theme/theme1.xml" Id="R2ab6c5f6c44b48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0c9ffb91fb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b4710aa0847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5b0d0e2fe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8f3312ed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94d0aefc41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b78974eb4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SVENNEVIKTOPPEN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SVENNEVIKTOPPEN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SVENNEVIKTOPPEN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SVENNEVIKTOPPEN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SVENNEVIKTOPPEN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SVENNEVIKTOPPEN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992 866 071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SVENNEVIKTOPPEN AS</a:t>
            </a:r>
          </a:p>
        </p:txBody>
      </p:sp>
    </p:spTree>
  </p:cSld>
  <p:clrMapOvr>
    <a:masterClrMapping xmlns:a="http://schemas.openxmlformats.org/drawingml/2006/main"/>
  </p:clrMapOvr>
</p:sld>
</file>