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5aff0d8b6d4f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276bc79e554902"/>
  </p:sldMasterIdLst>
  <p:sldIdLst>
    <p:sldId xmlns:r="http://schemas.openxmlformats.org/officeDocument/2006/relationships" id="256" r:id="Rdac884687dac4bed"/>
    <p:sldId xmlns:r="http://schemas.openxmlformats.org/officeDocument/2006/relationships" id="257" r:id="R68730f8692734c3a"/>
    <p:sldId xmlns:r="http://schemas.openxmlformats.org/officeDocument/2006/relationships" id="258" r:id="R7ed26ee55a444e61"/>
    <p:sldId xmlns:r="http://schemas.openxmlformats.org/officeDocument/2006/relationships" id="259" r:id="R648ea74f417a4831"/>
    <p:sldId xmlns:r="http://schemas.openxmlformats.org/officeDocument/2006/relationships" id="260" r:id="R14223d6e249640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76bc79e554902" /><Relationship Type="http://schemas.openxmlformats.org/officeDocument/2006/relationships/slide" Target="/ppt/slides/slide1.xml" Id="Rdac884687dac4bed" /><Relationship Type="http://schemas.openxmlformats.org/officeDocument/2006/relationships/slide" Target="/ppt/slides/slide2.xml" Id="R68730f8692734c3a" /><Relationship Type="http://schemas.openxmlformats.org/officeDocument/2006/relationships/slide" Target="/ppt/slides/slide3.xml" Id="R7ed26ee55a444e61" /><Relationship Type="http://schemas.openxmlformats.org/officeDocument/2006/relationships/slide" Target="/ppt/slides/slide4.xml" Id="R648ea74f417a4831" /><Relationship Type="http://schemas.openxmlformats.org/officeDocument/2006/relationships/slide" Target="/ppt/slides/slide5.xml" Id="R14223d6e249640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113eed12894c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75ae725334164" /><Relationship Type="http://schemas.openxmlformats.org/officeDocument/2006/relationships/theme" Target="/ppt/slideMasters/theme/theme1.xml" Id="Ra49a58308b844b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f75ae7253341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7c2d44d514f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cc7cce0ba40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cd8b2a2ac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2c6515bbe48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bfc111c7a44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KARLSRUD MAT OG VINHUS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KARLSRUD MAT OG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KARLSRUD MAT OG VINHUS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KARLSRUD MAT OG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KARLSRUD MAT OG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KARLSRUD MAT OG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992 859 636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KARLSRUD MAT OG VINHUS AS</a:t>
            </a:r>
          </a:p>
        </p:txBody>
      </p:sp>
    </p:spTree>
  </p:cSld>
  <p:clrMapOvr>
    <a:masterClrMapping xmlns:a="http://schemas.openxmlformats.org/drawingml/2006/main"/>
  </p:clrMapOvr>
</p:sld>
</file>