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3cbabc23f0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2c64a668e4f8b"/>
  </p:sldMasterIdLst>
  <p:sldIdLst>
    <p:sldId xmlns:r="http://schemas.openxmlformats.org/officeDocument/2006/relationships" id="256" r:id="Rc6bbc9cd8bdd4d3f"/>
    <p:sldId xmlns:r="http://schemas.openxmlformats.org/officeDocument/2006/relationships" id="257" r:id="R3f7edb17d18141b3"/>
    <p:sldId xmlns:r="http://schemas.openxmlformats.org/officeDocument/2006/relationships" id="258" r:id="R58bf4d5866dd400a"/>
    <p:sldId xmlns:r="http://schemas.openxmlformats.org/officeDocument/2006/relationships" id="259" r:id="R9fb711f14a8e40ce"/>
    <p:sldId xmlns:r="http://schemas.openxmlformats.org/officeDocument/2006/relationships" id="260" r:id="R9beac9d2fc144f09"/>
    <p:sldId xmlns:r="http://schemas.openxmlformats.org/officeDocument/2006/relationships" id="261" r:id="Rfae00d3a356442dc"/>
    <p:sldId xmlns:r="http://schemas.openxmlformats.org/officeDocument/2006/relationships" id="262" r:id="R05fd1340e40040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2c64a668e4f8b" /><Relationship Type="http://schemas.openxmlformats.org/officeDocument/2006/relationships/slide" Target="/ppt/slides/slide1.xml" Id="Rc6bbc9cd8bdd4d3f" /><Relationship Type="http://schemas.openxmlformats.org/officeDocument/2006/relationships/slide" Target="/ppt/slides/slide2.xml" Id="R3f7edb17d18141b3" /><Relationship Type="http://schemas.openxmlformats.org/officeDocument/2006/relationships/slide" Target="/ppt/slides/slide3.xml" Id="R58bf4d5866dd400a" /><Relationship Type="http://schemas.openxmlformats.org/officeDocument/2006/relationships/slide" Target="/ppt/slides/slide4.xml" Id="R9fb711f14a8e40ce" /><Relationship Type="http://schemas.openxmlformats.org/officeDocument/2006/relationships/slide" Target="/ppt/slides/slide5.xml" Id="R9beac9d2fc144f09" /><Relationship Type="http://schemas.openxmlformats.org/officeDocument/2006/relationships/slide" Target="/ppt/slides/slide6.xml" Id="Rfae00d3a356442dc" /><Relationship Type="http://schemas.openxmlformats.org/officeDocument/2006/relationships/slide" Target="/ppt/slides/slide7.xml" Id="R05fd1340e40040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b066737474f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3dac703eb4991" /><Relationship Type="http://schemas.openxmlformats.org/officeDocument/2006/relationships/theme" Target="/ppt/slideMasters/theme/theme1.xml" Id="R7e8b850ca704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b3dac703eb49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a6f1833447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1e6301002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898774b16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879bab587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fb705ac79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bc20c1a6c4b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9ad3a1aef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