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2258cf2cce43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e234b56a1a44fb"/>
  </p:sldMasterIdLst>
  <p:sldIdLst>
    <p:sldId xmlns:r="http://schemas.openxmlformats.org/officeDocument/2006/relationships" id="256" r:id="Rb7727efe427d4981"/>
    <p:sldId xmlns:r="http://schemas.openxmlformats.org/officeDocument/2006/relationships" id="257" r:id="R14ec7dab7e384f47"/>
    <p:sldId xmlns:r="http://schemas.openxmlformats.org/officeDocument/2006/relationships" id="258" r:id="Re56c25e83259490a"/>
    <p:sldId xmlns:r="http://schemas.openxmlformats.org/officeDocument/2006/relationships" id="259" r:id="R71fc8d527a8f4686"/>
    <p:sldId xmlns:r="http://schemas.openxmlformats.org/officeDocument/2006/relationships" id="260" r:id="R4548fd915f444968"/>
    <p:sldId xmlns:r="http://schemas.openxmlformats.org/officeDocument/2006/relationships" id="261" r:id="Rfe5cb1d2053043c0"/>
    <p:sldId xmlns:r="http://schemas.openxmlformats.org/officeDocument/2006/relationships" id="262" r:id="Rdae9c271f3ff4a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e234b56a1a44fb" /><Relationship Type="http://schemas.openxmlformats.org/officeDocument/2006/relationships/slide" Target="/ppt/slides/slide1.xml" Id="Rb7727efe427d4981" /><Relationship Type="http://schemas.openxmlformats.org/officeDocument/2006/relationships/slide" Target="/ppt/slides/slide2.xml" Id="R14ec7dab7e384f47" /><Relationship Type="http://schemas.openxmlformats.org/officeDocument/2006/relationships/slide" Target="/ppt/slides/slide3.xml" Id="Re56c25e83259490a" /><Relationship Type="http://schemas.openxmlformats.org/officeDocument/2006/relationships/slide" Target="/ppt/slides/slide4.xml" Id="R71fc8d527a8f4686" /><Relationship Type="http://schemas.openxmlformats.org/officeDocument/2006/relationships/slide" Target="/ppt/slides/slide5.xml" Id="R4548fd915f444968" /><Relationship Type="http://schemas.openxmlformats.org/officeDocument/2006/relationships/slide" Target="/ppt/slides/slide6.xml" Id="Rfe5cb1d2053043c0" /><Relationship Type="http://schemas.openxmlformats.org/officeDocument/2006/relationships/slide" Target="/ppt/slides/slide7.xml" Id="Rdae9c271f3ff4a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9d9d937fd94d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d7147d87c4d3d" /><Relationship Type="http://schemas.openxmlformats.org/officeDocument/2006/relationships/theme" Target="/ppt/slideMasters/theme/theme1.xml" Id="R04b594c061fa4f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cd7147d87c4d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82a226c3241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402a16acf46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07e8da0594d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e433ae4aa46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5119f663447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5ae8c699d40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be2ced24845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CENTER TO IMPROVE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CENTER TO IMPROVE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CENTER TO IMPROVE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CENTER TO IMPROVE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CENTER TO IMPROVE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CENTER TO IMPROVE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−99 927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CENTER TO IMPROVE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DEINOFF ULF RICHARD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CENTER TO IMPROVE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Deinoff, Kjelsåsveien 49L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23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info@centertoimprove.no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www.centertoimprove.no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992 850 477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CENTER TO IMPROVE AS</a:t>
            </a:r>
          </a:p>
        </p:txBody>
      </p:sp>
    </p:spTree>
  </p:cSld>
  <p:clrMapOvr>
    <a:masterClrMapping xmlns:a="http://schemas.openxmlformats.org/drawingml/2006/main"/>
  </p:clrMapOvr>
</p:sld>
</file>