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38fc27495544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e59020184b4387"/>
  </p:sldMasterIdLst>
  <p:sldIdLst>
    <p:sldId xmlns:r="http://schemas.openxmlformats.org/officeDocument/2006/relationships" id="256" r:id="Rd195047f063244fe"/>
    <p:sldId xmlns:r="http://schemas.openxmlformats.org/officeDocument/2006/relationships" id="257" r:id="R4ccdee3478704562"/>
    <p:sldId xmlns:r="http://schemas.openxmlformats.org/officeDocument/2006/relationships" id="258" r:id="R89d5b6e269fb4544"/>
    <p:sldId xmlns:r="http://schemas.openxmlformats.org/officeDocument/2006/relationships" id="259" r:id="R8c31fb50217f472b"/>
    <p:sldId xmlns:r="http://schemas.openxmlformats.org/officeDocument/2006/relationships" id="260" r:id="Ra8a35fb73f794dbd"/>
    <p:sldId xmlns:r="http://schemas.openxmlformats.org/officeDocument/2006/relationships" id="261" r:id="R897ca95e0595432f"/>
    <p:sldId xmlns:r="http://schemas.openxmlformats.org/officeDocument/2006/relationships" id="262" r:id="Re9e32f09258a48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e59020184b4387" /><Relationship Type="http://schemas.openxmlformats.org/officeDocument/2006/relationships/slide" Target="/ppt/slides/slide1.xml" Id="Rd195047f063244fe" /><Relationship Type="http://schemas.openxmlformats.org/officeDocument/2006/relationships/slide" Target="/ppt/slides/slide2.xml" Id="R4ccdee3478704562" /><Relationship Type="http://schemas.openxmlformats.org/officeDocument/2006/relationships/slide" Target="/ppt/slides/slide3.xml" Id="R89d5b6e269fb4544" /><Relationship Type="http://schemas.openxmlformats.org/officeDocument/2006/relationships/slide" Target="/ppt/slides/slide4.xml" Id="R8c31fb50217f472b" /><Relationship Type="http://schemas.openxmlformats.org/officeDocument/2006/relationships/slide" Target="/ppt/slides/slide5.xml" Id="Ra8a35fb73f794dbd" /><Relationship Type="http://schemas.openxmlformats.org/officeDocument/2006/relationships/slide" Target="/ppt/slides/slide6.xml" Id="R897ca95e0595432f" /><Relationship Type="http://schemas.openxmlformats.org/officeDocument/2006/relationships/slide" Target="/ppt/slides/slide7.xml" Id="Re9e32f09258a48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72db0d167e40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ea64ec0aba4b0d" /><Relationship Type="http://schemas.openxmlformats.org/officeDocument/2006/relationships/theme" Target="/ppt/slideMasters/theme/theme1.xml" Id="R97fc5d07d18141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ea64ec0aba4b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950f86a53e41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8de7335f944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322d056b440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f41829a5347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9a1a62c834f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90f8def51d40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ae3fb138b41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TELLEFSEN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TELLEFSEN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TELLEFSEN AS ble etablert [år] og holder til i Stathelle.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TELLEFSEN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TELLEFSEN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TELLEFSEN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54 589 514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4 646 590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2 913 252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12 173 752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51 370 625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TELLEFSEN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TELLEFSEN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TELLEFSEN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Europaveien 1387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3967 Stathelle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992 841 702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TELLEFSEN AS</a:t>
            </a:r>
          </a:p>
        </p:txBody>
      </p:sp>
    </p:spTree>
  </p:cSld>
  <p:clrMapOvr>
    <a:masterClrMapping xmlns:a="http://schemas.openxmlformats.org/drawingml/2006/main"/>
  </p:clrMapOvr>
</p:sld>
</file>