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3a3136932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a1b5e6a2142da"/>
  </p:sldMasterIdLst>
  <p:sldIdLst>
    <p:sldId xmlns:r="http://schemas.openxmlformats.org/officeDocument/2006/relationships" id="256" r:id="Rd71bfe2fdb874ede"/>
    <p:sldId xmlns:r="http://schemas.openxmlformats.org/officeDocument/2006/relationships" id="257" r:id="R6dbb1f7ed8de4e61"/>
    <p:sldId xmlns:r="http://schemas.openxmlformats.org/officeDocument/2006/relationships" id="258" r:id="R6b22a50c44c74998"/>
    <p:sldId xmlns:r="http://schemas.openxmlformats.org/officeDocument/2006/relationships" id="259" r:id="R493af6e68ade402f"/>
    <p:sldId xmlns:r="http://schemas.openxmlformats.org/officeDocument/2006/relationships" id="260" r:id="R3f627483d053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a1b5e6a2142da" /><Relationship Type="http://schemas.openxmlformats.org/officeDocument/2006/relationships/slide" Target="/ppt/slides/slide1.xml" Id="Rd71bfe2fdb874ede" /><Relationship Type="http://schemas.openxmlformats.org/officeDocument/2006/relationships/slide" Target="/ppt/slides/slide2.xml" Id="R6dbb1f7ed8de4e61" /><Relationship Type="http://schemas.openxmlformats.org/officeDocument/2006/relationships/slide" Target="/ppt/slides/slide3.xml" Id="R6b22a50c44c74998" /><Relationship Type="http://schemas.openxmlformats.org/officeDocument/2006/relationships/slide" Target="/ppt/slides/slide4.xml" Id="R493af6e68ade402f" /><Relationship Type="http://schemas.openxmlformats.org/officeDocument/2006/relationships/slide" Target="/ppt/slides/slide5.xml" Id="R3f627483d053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180231fcf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bb0bccada46a3" /><Relationship Type="http://schemas.openxmlformats.org/officeDocument/2006/relationships/theme" Target="/ppt/slideMasters/theme/theme1.xml" Id="R6064d0fa6048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bb0bccada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1d1732285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f363011c1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ff893491e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1c9c1ae9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393ae039d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OPPEGÅRD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OPPEGÅRD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992 840 552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OPPEGÅRD INVEST AS</a:t>
            </a:r>
          </a:p>
        </p:txBody>
      </p:sp>
    </p:spTree>
  </p:cSld>
  <p:clrMapOvr>
    <a:masterClrMapping xmlns:a="http://schemas.openxmlformats.org/drawingml/2006/main"/>
  </p:clrMapOvr>
</p:sld>
</file>