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6e511b28f441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caeb9cac2f47ee"/>
  </p:sldMasterIdLst>
  <p:sldIdLst>
    <p:sldId xmlns:r="http://schemas.openxmlformats.org/officeDocument/2006/relationships" id="256" r:id="Rd02be6db72644f1f"/>
    <p:sldId xmlns:r="http://schemas.openxmlformats.org/officeDocument/2006/relationships" id="257" r:id="R34358a42069747ca"/>
    <p:sldId xmlns:r="http://schemas.openxmlformats.org/officeDocument/2006/relationships" id="258" r:id="R4bb592cba9664344"/>
    <p:sldId xmlns:r="http://schemas.openxmlformats.org/officeDocument/2006/relationships" id="259" r:id="Rad74f514de364e34"/>
    <p:sldId xmlns:r="http://schemas.openxmlformats.org/officeDocument/2006/relationships" id="260" r:id="R49c7265a951a47ad"/>
    <p:sldId xmlns:r="http://schemas.openxmlformats.org/officeDocument/2006/relationships" id="261" r:id="Rd2e09055e431401d"/>
    <p:sldId xmlns:r="http://schemas.openxmlformats.org/officeDocument/2006/relationships" id="262" r:id="R243577ed3622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aeb9cac2f47ee" /><Relationship Type="http://schemas.openxmlformats.org/officeDocument/2006/relationships/slide" Target="/ppt/slides/slide1.xml" Id="Rd02be6db72644f1f" /><Relationship Type="http://schemas.openxmlformats.org/officeDocument/2006/relationships/slide" Target="/ppt/slides/slide2.xml" Id="R34358a42069747ca" /><Relationship Type="http://schemas.openxmlformats.org/officeDocument/2006/relationships/slide" Target="/ppt/slides/slide3.xml" Id="R4bb592cba9664344" /><Relationship Type="http://schemas.openxmlformats.org/officeDocument/2006/relationships/slide" Target="/ppt/slides/slide4.xml" Id="Rad74f514de364e34" /><Relationship Type="http://schemas.openxmlformats.org/officeDocument/2006/relationships/slide" Target="/ppt/slides/slide5.xml" Id="R49c7265a951a47ad" /><Relationship Type="http://schemas.openxmlformats.org/officeDocument/2006/relationships/slide" Target="/ppt/slides/slide6.xml" Id="Rd2e09055e431401d" /><Relationship Type="http://schemas.openxmlformats.org/officeDocument/2006/relationships/slide" Target="/ppt/slides/slide7.xml" Id="R243577ed3622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3af9e42ee46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a3f77b90b4654" /><Relationship Type="http://schemas.openxmlformats.org/officeDocument/2006/relationships/theme" Target="/ppt/slideMasters/theme/theme1.xml" Id="Re1228b13091c42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9a3f77b90b46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2145304dd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c7526fb89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2199c9f3842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e68479de54d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7a12d3d57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eb6361c864f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78ea239fb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STORBILVASK 24/7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STORBILVASK 24/7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STORBILVASK 24/7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STORBILVASK 24/7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STORBILVASK 24/7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STORBILVASK 24/7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1 822 585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684 320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STORBILVASK 24/7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TØFFA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STORBILVASK 24/7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77 94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terje@bilvask24-7.no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992 837 985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STORBILVASK 24/7 AS</a:t>
            </a:r>
          </a:p>
        </p:txBody>
      </p:sp>
    </p:spTree>
  </p:cSld>
  <p:clrMapOvr>
    <a:masterClrMapping xmlns:a="http://schemas.openxmlformats.org/drawingml/2006/main"/>
  </p:clrMapOvr>
</p:sld>
</file>