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5f43d60474d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7ecf9bd72246ce"/>
  </p:sldMasterIdLst>
  <p:sldIdLst>
    <p:sldId xmlns:r="http://schemas.openxmlformats.org/officeDocument/2006/relationships" id="256" r:id="Raf70fbd691d24880"/>
    <p:sldId xmlns:r="http://schemas.openxmlformats.org/officeDocument/2006/relationships" id="257" r:id="Rebf9d632887746a9"/>
    <p:sldId xmlns:r="http://schemas.openxmlformats.org/officeDocument/2006/relationships" id="258" r:id="R31b1b870e2824a65"/>
    <p:sldId xmlns:r="http://schemas.openxmlformats.org/officeDocument/2006/relationships" id="259" r:id="Rab7822ff359e4cc0"/>
    <p:sldId xmlns:r="http://schemas.openxmlformats.org/officeDocument/2006/relationships" id="260" r:id="R3fb37864112a453b"/>
    <p:sldId xmlns:r="http://schemas.openxmlformats.org/officeDocument/2006/relationships" id="261" r:id="R363add174e454ecb"/>
    <p:sldId xmlns:r="http://schemas.openxmlformats.org/officeDocument/2006/relationships" id="262" r:id="R0b954e38fdc94e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ecf9bd72246ce" /><Relationship Type="http://schemas.openxmlformats.org/officeDocument/2006/relationships/slide" Target="/ppt/slides/slide1.xml" Id="Raf70fbd691d24880" /><Relationship Type="http://schemas.openxmlformats.org/officeDocument/2006/relationships/slide" Target="/ppt/slides/slide2.xml" Id="Rebf9d632887746a9" /><Relationship Type="http://schemas.openxmlformats.org/officeDocument/2006/relationships/slide" Target="/ppt/slides/slide3.xml" Id="R31b1b870e2824a65" /><Relationship Type="http://schemas.openxmlformats.org/officeDocument/2006/relationships/slide" Target="/ppt/slides/slide4.xml" Id="Rab7822ff359e4cc0" /><Relationship Type="http://schemas.openxmlformats.org/officeDocument/2006/relationships/slide" Target="/ppt/slides/slide5.xml" Id="R3fb37864112a453b" /><Relationship Type="http://schemas.openxmlformats.org/officeDocument/2006/relationships/slide" Target="/ppt/slides/slide6.xml" Id="R363add174e454ecb" /><Relationship Type="http://schemas.openxmlformats.org/officeDocument/2006/relationships/slide" Target="/ppt/slides/slide7.xml" Id="R0b954e38fdc94e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f6a7cb86c41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ce6c5bf6460d" /><Relationship Type="http://schemas.openxmlformats.org/officeDocument/2006/relationships/theme" Target="/ppt/slideMasters/theme/theme1.xml" Id="R3f6a363b8e5446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c9ce6c5bf6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5e665704f48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3930f48994e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4d0f628d44c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4cbceed48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687254824a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52fd7d8f944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d963692d34e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SANDVAND INDUSTRIHALL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SANDVAND INDUSTRIHALL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SANDVAND INDUSTRIHALL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SANDVAND INDUSTRIHALL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SANDVAND INDUSTRIHALL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SANDVAND INDUSTRIHALL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−253 571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SANDVAND INDUSTRIHALL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VATLAND JAN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SANDVAND INDUSTRIHALL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992 835 486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SANDVAND INDUSTRIHALL AS</a:t>
            </a:r>
          </a:p>
        </p:txBody>
      </p:sp>
    </p:spTree>
  </p:cSld>
  <p:clrMapOvr>
    <a:masterClrMapping xmlns:a="http://schemas.openxmlformats.org/drawingml/2006/main"/>
  </p:clrMapOvr>
</p:sld>
</file>