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7f8e9718bd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db7e175384b91"/>
  </p:sldMasterIdLst>
  <p:sldIdLst>
    <p:sldId xmlns:r="http://schemas.openxmlformats.org/officeDocument/2006/relationships" id="256" r:id="R8621848b7a3b4e39"/>
    <p:sldId xmlns:r="http://schemas.openxmlformats.org/officeDocument/2006/relationships" id="257" r:id="R2ab0763dd0db4941"/>
    <p:sldId xmlns:r="http://schemas.openxmlformats.org/officeDocument/2006/relationships" id="258" r:id="R830cb572ac6d461b"/>
    <p:sldId xmlns:r="http://schemas.openxmlformats.org/officeDocument/2006/relationships" id="259" r:id="R944aad911774490e"/>
    <p:sldId xmlns:r="http://schemas.openxmlformats.org/officeDocument/2006/relationships" id="260" r:id="R0362c94362374e37"/>
    <p:sldId xmlns:r="http://schemas.openxmlformats.org/officeDocument/2006/relationships" id="261" r:id="R6be26ed1f36549db"/>
    <p:sldId xmlns:r="http://schemas.openxmlformats.org/officeDocument/2006/relationships" id="262" r:id="R4878d6e84827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db7e175384b91" /><Relationship Type="http://schemas.openxmlformats.org/officeDocument/2006/relationships/slide" Target="/ppt/slides/slide1.xml" Id="R8621848b7a3b4e39" /><Relationship Type="http://schemas.openxmlformats.org/officeDocument/2006/relationships/slide" Target="/ppt/slides/slide2.xml" Id="R2ab0763dd0db4941" /><Relationship Type="http://schemas.openxmlformats.org/officeDocument/2006/relationships/slide" Target="/ppt/slides/slide3.xml" Id="R830cb572ac6d461b" /><Relationship Type="http://schemas.openxmlformats.org/officeDocument/2006/relationships/slide" Target="/ppt/slides/slide4.xml" Id="R944aad911774490e" /><Relationship Type="http://schemas.openxmlformats.org/officeDocument/2006/relationships/slide" Target="/ppt/slides/slide5.xml" Id="R0362c94362374e37" /><Relationship Type="http://schemas.openxmlformats.org/officeDocument/2006/relationships/slide" Target="/ppt/slides/slide6.xml" Id="R6be26ed1f36549db" /><Relationship Type="http://schemas.openxmlformats.org/officeDocument/2006/relationships/slide" Target="/ppt/slides/slide7.xml" Id="R4878d6e84827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2611eabbc44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86ef97a9a4f4f" /><Relationship Type="http://schemas.openxmlformats.org/officeDocument/2006/relationships/theme" Target="/ppt/slideMasters/theme/theme1.xml" Id="R578e8d757d53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86ef97a9a4f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f64a5afcf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9907eee8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ec430abae4e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dc9a13c242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1018ebee9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5889a262d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41440a5e740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TEAM FAUSKE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FAUSKE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10 720 400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456 651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4 172 338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HOVLAND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FAUSKE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64 66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992 834 323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FAUSKE AS</a:t>
            </a:r>
          </a:p>
        </p:txBody>
      </p:sp>
    </p:spTree>
  </p:cSld>
  <p:clrMapOvr>
    <a:masterClrMapping xmlns:a="http://schemas.openxmlformats.org/drawingml/2006/main"/>
  </p:clrMapOvr>
</p:sld>
</file>