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819cdc84546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3bb4a9e42748c8"/>
  </p:sldMasterIdLst>
  <p:sldIdLst>
    <p:sldId xmlns:r="http://schemas.openxmlformats.org/officeDocument/2006/relationships" id="256" r:id="Rfb2134213cdc4a6f"/>
    <p:sldId xmlns:r="http://schemas.openxmlformats.org/officeDocument/2006/relationships" id="257" r:id="R66802a47b2c04d1c"/>
    <p:sldId xmlns:r="http://schemas.openxmlformats.org/officeDocument/2006/relationships" id="258" r:id="Rb7aaf0748bfd4819"/>
    <p:sldId xmlns:r="http://schemas.openxmlformats.org/officeDocument/2006/relationships" id="259" r:id="Raae26646fa334608"/>
    <p:sldId xmlns:r="http://schemas.openxmlformats.org/officeDocument/2006/relationships" id="260" r:id="Rbb1effd40088406c"/>
    <p:sldId xmlns:r="http://schemas.openxmlformats.org/officeDocument/2006/relationships" id="261" r:id="Re7cb4675dc3e45b3"/>
    <p:sldId xmlns:r="http://schemas.openxmlformats.org/officeDocument/2006/relationships" id="262" r:id="R180f1a51e68f46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bb4a9e42748c8" /><Relationship Type="http://schemas.openxmlformats.org/officeDocument/2006/relationships/slide" Target="/ppt/slides/slide1.xml" Id="Rfb2134213cdc4a6f" /><Relationship Type="http://schemas.openxmlformats.org/officeDocument/2006/relationships/slide" Target="/ppt/slides/slide2.xml" Id="R66802a47b2c04d1c" /><Relationship Type="http://schemas.openxmlformats.org/officeDocument/2006/relationships/slide" Target="/ppt/slides/slide3.xml" Id="Rb7aaf0748bfd4819" /><Relationship Type="http://schemas.openxmlformats.org/officeDocument/2006/relationships/slide" Target="/ppt/slides/slide4.xml" Id="Raae26646fa334608" /><Relationship Type="http://schemas.openxmlformats.org/officeDocument/2006/relationships/slide" Target="/ppt/slides/slide5.xml" Id="Rbb1effd40088406c" /><Relationship Type="http://schemas.openxmlformats.org/officeDocument/2006/relationships/slide" Target="/ppt/slides/slide6.xml" Id="Re7cb4675dc3e45b3" /><Relationship Type="http://schemas.openxmlformats.org/officeDocument/2006/relationships/slide" Target="/ppt/slides/slide7.xml" Id="R180f1a51e68f46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82087dc9145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9b94cf79d4889" /><Relationship Type="http://schemas.openxmlformats.org/officeDocument/2006/relationships/theme" Target="/ppt/slideMasters/theme/theme1.xml" Id="R0e3f2db95db94f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99b94cf79d48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552f3881f43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6d2e4b2814d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9cf19294147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7b883c35749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07c37f4aa4d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94667871d47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dd70af94b40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RØRLEGGER'N TORE HENRIKSEN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TORE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RØRLEGGER'N TORE HENRIKSEN AS ble etablert [år] og holder til i Sundbyfoss.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TORE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TORE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TORE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165 143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279 120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282 828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TORE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TORE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Engnesveien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3092 Sundbyfoss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38 95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tore-he3@online.no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992 831 383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TORE HENRIKSEN AS</a:t>
            </a:r>
          </a:p>
        </p:txBody>
      </p:sp>
    </p:spTree>
  </p:cSld>
  <p:clrMapOvr>
    <a:masterClrMapping xmlns:a="http://schemas.openxmlformats.org/drawingml/2006/main"/>
  </p:clrMapOvr>
</p:sld>
</file>