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213783a19b4a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716ce65a44ce3"/>
  </p:sldMasterIdLst>
  <p:sldIdLst>
    <p:sldId xmlns:r="http://schemas.openxmlformats.org/officeDocument/2006/relationships" id="256" r:id="R58663885819148e8"/>
    <p:sldId xmlns:r="http://schemas.openxmlformats.org/officeDocument/2006/relationships" id="257" r:id="Rfcfe5cb57874402f"/>
    <p:sldId xmlns:r="http://schemas.openxmlformats.org/officeDocument/2006/relationships" id="258" r:id="R40fa2e7c9043446e"/>
    <p:sldId xmlns:r="http://schemas.openxmlformats.org/officeDocument/2006/relationships" id="259" r:id="R1913891cab254632"/>
    <p:sldId xmlns:r="http://schemas.openxmlformats.org/officeDocument/2006/relationships" id="260" r:id="Re860e1b5cd994f6e"/>
    <p:sldId xmlns:r="http://schemas.openxmlformats.org/officeDocument/2006/relationships" id="261" r:id="Rfcd2a8e012a84234"/>
    <p:sldId xmlns:r="http://schemas.openxmlformats.org/officeDocument/2006/relationships" id="262" r:id="R96d5f7883f044a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716ce65a44ce3" /><Relationship Type="http://schemas.openxmlformats.org/officeDocument/2006/relationships/slide" Target="/ppt/slides/slide1.xml" Id="R58663885819148e8" /><Relationship Type="http://schemas.openxmlformats.org/officeDocument/2006/relationships/slide" Target="/ppt/slides/slide2.xml" Id="Rfcfe5cb57874402f" /><Relationship Type="http://schemas.openxmlformats.org/officeDocument/2006/relationships/slide" Target="/ppt/slides/slide3.xml" Id="R40fa2e7c9043446e" /><Relationship Type="http://schemas.openxmlformats.org/officeDocument/2006/relationships/slide" Target="/ppt/slides/slide4.xml" Id="R1913891cab254632" /><Relationship Type="http://schemas.openxmlformats.org/officeDocument/2006/relationships/slide" Target="/ppt/slides/slide5.xml" Id="Re860e1b5cd994f6e" /><Relationship Type="http://schemas.openxmlformats.org/officeDocument/2006/relationships/slide" Target="/ppt/slides/slide6.xml" Id="Rfcd2a8e012a84234" /><Relationship Type="http://schemas.openxmlformats.org/officeDocument/2006/relationships/slide" Target="/ppt/slides/slide7.xml" Id="R96d5f7883f044a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c5b445da5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a1102f9e4c2c" /><Relationship Type="http://schemas.openxmlformats.org/officeDocument/2006/relationships/theme" Target="/ppt/slideMasters/theme/theme1.xml" Id="R789b2c2dd690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4a1102f9e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879028f59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e4404cd94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4debcc5a2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6e3b528c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946b4e36e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4cbd91745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8e0d2362b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