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33b60b5e2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fb228efe344ff"/>
  </p:sldMasterIdLst>
  <p:sldIdLst>
    <p:sldId xmlns:r="http://schemas.openxmlformats.org/officeDocument/2006/relationships" id="256" r:id="R949652b2cd9e4622"/>
    <p:sldId xmlns:r="http://schemas.openxmlformats.org/officeDocument/2006/relationships" id="257" r:id="R6a5e3c5a2b124721"/>
    <p:sldId xmlns:r="http://schemas.openxmlformats.org/officeDocument/2006/relationships" id="258" r:id="R100be78afc764967"/>
    <p:sldId xmlns:r="http://schemas.openxmlformats.org/officeDocument/2006/relationships" id="259" r:id="Rcf5d409074e84dfb"/>
    <p:sldId xmlns:r="http://schemas.openxmlformats.org/officeDocument/2006/relationships" id="260" r:id="R783403c7b4624f1e"/>
    <p:sldId xmlns:r="http://schemas.openxmlformats.org/officeDocument/2006/relationships" id="261" r:id="R32363338f6c64f47"/>
    <p:sldId xmlns:r="http://schemas.openxmlformats.org/officeDocument/2006/relationships" id="262" r:id="Ra48cbe71699a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fb228efe344ff" /><Relationship Type="http://schemas.openxmlformats.org/officeDocument/2006/relationships/slide" Target="/ppt/slides/slide1.xml" Id="R949652b2cd9e4622" /><Relationship Type="http://schemas.openxmlformats.org/officeDocument/2006/relationships/slide" Target="/ppt/slides/slide2.xml" Id="R6a5e3c5a2b124721" /><Relationship Type="http://schemas.openxmlformats.org/officeDocument/2006/relationships/slide" Target="/ppt/slides/slide3.xml" Id="R100be78afc764967" /><Relationship Type="http://schemas.openxmlformats.org/officeDocument/2006/relationships/slide" Target="/ppt/slides/slide4.xml" Id="Rcf5d409074e84dfb" /><Relationship Type="http://schemas.openxmlformats.org/officeDocument/2006/relationships/slide" Target="/ppt/slides/slide5.xml" Id="R783403c7b4624f1e" /><Relationship Type="http://schemas.openxmlformats.org/officeDocument/2006/relationships/slide" Target="/ppt/slides/slide6.xml" Id="R32363338f6c64f47" /><Relationship Type="http://schemas.openxmlformats.org/officeDocument/2006/relationships/slide" Target="/ppt/slides/slide7.xml" Id="Ra48cbe71699a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59396e335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e1247287433d" /><Relationship Type="http://schemas.openxmlformats.org/officeDocument/2006/relationships/theme" Target="/ppt/slideMasters/theme/theme1.xml" Id="Ra10c7e7082b5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5e1247287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a71b5f34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12d80631b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802ab3b66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1dd5bc37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a9bf6f72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a0176b20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f70d51bf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HENNINGS EIENDOM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3 104 719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