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e95b798f04f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7d2b8ef16e431f"/>
  </p:sldMasterIdLst>
  <p:sldIdLst>
    <p:sldId xmlns:r="http://schemas.openxmlformats.org/officeDocument/2006/relationships" id="256" r:id="Rf2e7daf4b9d64ea5"/>
    <p:sldId xmlns:r="http://schemas.openxmlformats.org/officeDocument/2006/relationships" id="257" r:id="R1ed07f5ce9514e67"/>
    <p:sldId xmlns:r="http://schemas.openxmlformats.org/officeDocument/2006/relationships" id="258" r:id="Ra6351709f6e24460"/>
    <p:sldId xmlns:r="http://schemas.openxmlformats.org/officeDocument/2006/relationships" id="259" r:id="Reb088c4b68a14e86"/>
    <p:sldId xmlns:r="http://schemas.openxmlformats.org/officeDocument/2006/relationships" id="260" r:id="R481844381dde44b8"/>
    <p:sldId xmlns:r="http://schemas.openxmlformats.org/officeDocument/2006/relationships" id="261" r:id="R56e4e637109d4e9e"/>
    <p:sldId xmlns:r="http://schemas.openxmlformats.org/officeDocument/2006/relationships" id="262" r:id="R329f24078dd8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d2b8ef16e431f" /><Relationship Type="http://schemas.openxmlformats.org/officeDocument/2006/relationships/slide" Target="/ppt/slides/slide1.xml" Id="Rf2e7daf4b9d64ea5" /><Relationship Type="http://schemas.openxmlformats.org/officeDocument/2006/relationships/slide" Target="/ppt/slides/slide2.xml" Id="R1ed07f5ce9514e67" /><Relationship Type="http://schemas.openxmlformats.org/officeDocument/2006/relationships/slide" Target="/ppt/slides/slide3.xml" Id="Ra6351709f6e24460" /><Relationship Type="http://schemas.openxmlformats.org/officeDocument/2006/relationships/slide" Target="/ppt/slides/slide4.xml" Id="Reb088c4b68a14e86" /><Relationship Type="http://schemas.openxmlformats.org/officeDocument/2006/relationships/slide" Target="/ppt/slides/slide5.xml" Id="R481844381dde44b8" /><Relationship Type="http://schemas.openxmlformats.org/officeDocument/2006/relationships/slide" Target="/ppt/slides/slide6.xml" Id="R56e4e637109d4e9e" /><Relationship Type="http://schemas.openxmlformats.org/officeDocument/2006/relationships/slide" Target="/ppt/slides/slide7.xml" Id="R329f24078dd8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8d7db7ea1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d776ba814f7f" /><Relationship Type="http://schemas.openxmlformats.org/officeDocument/2006/relationships/theme" Target="/ppt/slideMasters/theme/theme1.xml" Id="R80f7cf6b2dc245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9d776ba81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5a7dcf26547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631fa15a2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92032ab2a4d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dd1b0f06f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e159472ed4e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ca43ba7b54f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d77b3fc46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IRDUS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571 190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3 776 138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4 022 699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BELDEN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IRDUS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Augusts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IRDUS AS</a:t>
            </a:r>
          </a:p>
        </p:txBody>
      </p:sp>
    </p:spTree>
  </p:cSld>
  <p:clrMapOvr>
    <a:masterClrMapping xmlns:a="http://schemas.openxmlformats.org/drawingml/2006/main"/>
  </p:clrMapOvr>
</p:sld>
</file>