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562273835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8dcd807143456a"/>
  </p:sldMasterIdLst>
  <p:sldIdLst>
    <p:sldId xmlns:r="http://schemas.openxmlformats.org/officeDocument/2006/relationships" id="256" r:id="R690dad7b727c4334"/>
    <p:sldId xmlns:r="http://schemas.openxmlformats.org/officeDocument/2006/relationships" id="257" r:id="R1cd85b03a01b4b85"/>
    <p:sldId xmlns:r="http://schemas.openxmlformats.org/officeDocument/2006/relationships" id="258" r:id="Rf8393d7680fc494c"/>
    <p:sldId xmlns:r="http://schemas.openxmlformats.org/officeDocument/2006/relationships" id="259" r:id="Reafde394e9354d79"/>
    <p:sldId xmlns:r="http://schemas.openxmlformats.org/officeDocument/2006/relationships" id="260" r:id="R6de9eadd5e804b14"/>
    <p:sldId xmlns:r="http://schemas.openxmlformats.org/officeDocument/2006/relationships" id="261" r:id="Re62c029221a04946"/>
    <p:sldId xmlns:r="http://schemas.openxmlformats.org/officeDocument/2006/relationships" id="262" r:id="R4ae68390b39b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dcd807143456a" /><Relationship Type="http://schemas.openxmlformats.org/officeDocument/2006/relationships/slide" Target="/ppt/slides/slide1.xml" Id="R690dad7b727c4334" /><Relationship Type="http://schemas.openxmlformats.org/officeDocument/2006/relationships/slide" Target="/ppt/slides/slide2.xml" Id="R1cd85b03a01b4b85" /><Relationship Type="http://schemas.openxmlformats.org/officeDocument/2006/relationships/slide" Target="/ppt/slides/slide3.xml" Id="Rf8393d7680fc494c" /><Relationship Type="http://schemas.openxmlformats.org/officeDocument/2006/relationships/slide" Target="/ppt/slides/slide4.xml" Id="Reafde394e9354d79" /><Relationship Type="http://schemas.openxmlformats.org/officeDocument/2006/relationships/slide" Target="/ppt/slides/slide5.xml" Id="R6de9eadd5e804b14" /><Relationship Type="http://schemas.openxmlformats.org/officeDocument/2006/relationships/slide" Target="/ppt/slides/slide6.xml" Id="Re62c029221a04946" /><Relationship Type="http://schemas.openxmlformats.org/officeDocument/2006/relationships/slide" Target="/ppt/slides/slide7.xml" Id="R4ae68390b39b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a4d0c5b16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ebfbcdf8143d6" /><Relationship Type="http://schemas.openxmlformats.org/officeDocument/2006/relationships/theme" Target="/ppt/slideMasters/theme/theme1.xml" Id="Rdc65166a8555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ebfbcdf81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de0859eaf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f0fa45013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3c15d38c244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1056eccbf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87251f28c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4326e202841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64793a18a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VAADAN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VAADAN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VAADAN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VAADAN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VAADAN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VAADAN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2 156 609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997 786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1 458 856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VAADAN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VAADAN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VAADAN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Vådan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56 03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992 815 604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VAADAN AS</a:t>
            </a:r>
          </a:p>
        </p:txBody>
      </p:sp>
    </p:spTree>
  </p:cSld>
  <p:clrMapOvr>
    <a:masterClrMapping xmlns:a="http://schemas.openxmlformats.org/drawingml/2006/main"/>
  </p:clrMapOvr>
</p:sld>
</file>