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6505d6a35f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366857cd94496"/>
  </p:sldMasterIdLst>
  <p:sldIdLst>
    <p:sldId xmlns:r="http://schemas.openxmlformats.org/officeDocument/2006/relationships" id="256" r:id="R67fb8c335f044ef4"/>
    <p:sldId xmlns:r="http://schemas.openxmlformats.org/officeDocument/2006/relationships" id="257" r:id="Rc863d20e79784cb3"/>
    <p:sldId xmlns:r="http://schemas.openxmlformats.org/officeDocument/2006/relationships" id="258" r:id="R8f4e7c1a9cee4e20"/>
    <p:sldId xmlns:r="http://schemas.openxmlformats.org/officeDocument/2006/relationships" id="259" r:id="R89d5f10ae45f4d04"/>
    <p:sldId xmlns:r="http://schemas.openxmlformats.org/officeDocument/2006/relationships" id="260" r:id="Ra82442a15bdf437a"/>
    <p:sldId xmlns:r="http://schemas.openxmlformats.org/officeDocument/2006/relationships" id="261" r:id="R561093c5948e4355"/>
    <p:sldId xmlns:r="http://schemas.openxmlformats.org/officeDocument/2006/relationships" id="262" r:id="R2f50f18c35eb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366857cd94496" /><Relationship Type="http://schemas.openxmlformats.org/officeDocument/2006/relationships/slide" Target="/ppt/slides/slide1.xml" Id="R67fb8c335f044ef4" /><Relationship Type="http://schemas.openxmlformats.org/officeDocument/2006/relationships/slide" Target="/ppt/slides/slide2.xml" Id="Rc863d20e79784cb3" /><Relationship Type="http://schemas.openxmlformats.org/officeDocument/2006/relationships/slide" Target="/ppt/slides/slide3.xml" Id="R8f4e7c1a9cee4e20" /><Relationship Type="http://schemas.openxmlformats.org/officeDocument/2006/relationships/slide" Target="/ppt/slides/slide4.xml" Id="R89d5f10ae45f4d04" /><Relationship Type="http://schemas.openxmlformats.org/officeDocument/2006/relationships/slide" Target="/ppt/slides/slide5.xml" Id="Ra82442a15bdf437a" /><Relationship Type="http://schemas.openxmlformats.org/officeDocument/2006/relationships/slide" Target="/ppt/slides/slide6.xml" Id="R561093c5948e4355" /><Relationship Type="http://schemas.openxmlformats.org/officeDocument/2006/relationships/slide" Target="/ppt/slides/slide7.xml" Id="R2f50f18c35eb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03ee0ea92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cfd019cea4356" /><Relationship Type="http://schemas.openxmlformats.org/officeDocument/2006/relationships/theme" Target="/ppt/slideMasters/theme/theme1.xml" Id="R26b274fa785c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5cfd019cea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2820f4350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a6dac9aa3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ba6abe35847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d1faff8fd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34ff54a1a43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17337c3ad4f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0265909ca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