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a20cad19d74e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a1f78ec91f43e5"/>
  </p:sldMasterIdLst>
  <p:sldIdLst>
    <p:sldId xmlns:r="http://schemas.openxmlformats.org/officeDocument/2006/relationships" id="256" r:id="R127d7cf10ff248fb"/>
    <p:sldId xmlns:r="http://schemas.openxmlformats.org/officeDocument/2006/relationships" id="257" r:id="R88085a0aaef54e97"/>
    <p:sldId xmlns:r="http://schemas.openxmlformats.org/officeDocument/2006/relationships" id="258" r:id="Rddd7bf7c24c14956"/>
    <p:sldId xmlns:r="http://schemas.openxmlformats.org/officeDocument/2006/relationships" id="259" r:id="Rb55100c1e0f74385"/>
    <p:sldId xmlns:r="http://schemas.openxmlformats.org/officeDocument/2006/relationships" id="260" r:id="R42fcfc3fa9374810"/>
    <p:sldId xmlns:r="http://schemas.openxmlformats.org/officeDocument/2006/relationships" id="261" r:id="Rc7eb7d6603f846fe"/>
    <p:sldId xmlns:r="http://schemas.openxmlformats.org/officeDocument/2006/relationships" id="262" r:id="R613d3b65e09d4e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a1f78ec91f43e5" /><Relationship Type="http://schemas.openxmlformats.org/officeDocument/2006/relationships/slide" Target="/ppt/slides/slide1.xml" Id="R127d7cf10ff248fb" /><Relationship Type="http://schemas.openxmlformats.org/officeDocument/2006/relationships/slide" Target="/ppt/slides/slide2.xml" Id="R88085a0aaef54e97" /><Relationship Type="http://schemas.openxmlformats.org/officeDocument/2006/relationships/slide" Target="/ppt/slides/slide3.xml" Id="Rddd7bf7c24c14956" /><Relationship Type="http://schemas.openxmlformats.org/officeDocument/2006/relationships/slide" Target="/ppt/slides/slide4.xml" Id="Rb55100c1e0f74385" /><Relationship Type="http://schemas.openxmlformats.org/officeDocument/2006/relationships/slide" Target="/ppt/slides/slide5.xml" Id="R42fcfc3fa9374810" /><Relationship Type="http://schemas.openxmlformats.org/officeDocument/2006/relationships/slide" Target="/ppt/slides/slide6.xml" Id="Rc7eb7d6603f846fe" /><Relationship Type="http://schemas.openxmlformats.org/officeDocument/2006/relationships/slide" Target="/ppt/slides/slide7.xml" Id="R613d3b65e09d4e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cf2eace8e542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0adf281004b8a" /><Relationship Type="http://schemas.openxmlformats.org/officeDocument/2006/relationships/theme" Target="/ppt/slideMasters/theme/theme1.xml" Id="R6690312da5954b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f0adf281004b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6a45a672b4c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8eb8948fe4a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bc8e15cb84e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f2116a2fb4f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43bc1ad5347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d43e9f99748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801c9a20049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TROLLTIND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TROLLTIND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TROLLTIND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TROLLTIND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TROLLTIND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TROLLTIND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554 859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420 247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1 102 394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TROLLTIND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SPRUCEVALLEY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TILIS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RISK MANAGEMENT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TROLLTIND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992 809 507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TROLLTIND INVEST AS</a:t>
            </a:r>
          </a:p>
        </p:txBody>
      </p:sp>
    </p:spTree>
  </p:cSld>
  <p:clrMapOvr>
    <a:masterClrMapping xmlns:a="http://schemas.openxmlformats.org/drawingml/2006/main"/>
  </p:clrMapOvr>
</p:sld>
</file>