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610e7c2eb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a2ee241694d5e"/>
  </p:sldMasterIdLst>
  <p:sldIdLst>
    <p:sldId xmlns:r="http://schemas.openxmlformats.org/officeDocument/2006/relationships" id="256" r:id="R2a9d1449ce734bec"/>
    <p:sldId xmlns:r="http://schemas.openxmlformats.org/officeDocument/2006/relationships" id="257" r:id="R76e77d0265a5430b"/>
    <p:sldId xmlns:r="http://schemas.openxmlformats.org/officeDocument/2006/relationships" id="258" r:id="Rb3b4e6be40314727"/>
    <p:sldId xmlns:r="http://schemas.openxmlformats.org/officeDocument/2006/relationships" id="259" r:id="Rc2ddd14840484418"/>
    <p:sldId xmlns:r="http://schemas.openxmlformats.org/officeDocument/2006/relationships" id="260" r:id="Rcaf5e9f34e5a4984"/>
    <p:sldId xmlns:r="http://schemas.openxmlformats.org/officeDocument/2006/relationships" id="261" r:id="R3b38f9e1a9fa42d3"/>
    <p:sldId xmlns:r="http://schemas.openxmlformats.org/officeDocument/2006/relationships" id="262" r:id="R30dcbe63d5b7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a2ee241694d5e" /><Relationship Type="http://schemas.openxmlformats.org/officeDocument/2006/relationships/slide" Target="/ppt/slides/slide1.xml" Id="R2a9d1449ce734bec" /><Relationship Type="http://schemas.openxmlformats.org/officeDocument/2006/relationships/slide" Target="/ppt/slides/slide2.xml" Id="R76e77d0265a5430b" /><Relationship Type="http://schemas.openxmlformats.org/officeDocument/2006/relationships/slide" Target="/ppt/slides/slide3.xml" Id="Rb3b4e6be40314727" /><Relationship Type="http://schemas.openxmlformats.org/officeDocument/2006/relationships/slide" Target="/ppt/slides/slide4.xml" Id="Rc2ddd14840484418" /><Relationship Type="http://schemas.openxmlformats.org/officeDocument/2006/relationships/slide" Target="/ppt/slides/slide5.xml" Id="Rcaf5e9f34e5a4984" /><Relationship Type="http://schemas.openxmlformats.org/officeDocument/2006/relationships/slide" Target="/ppt/slides/slide6.xml" Id="R3b38f9e1a9fa42d3" /><Relationship Type="http://schemas.openxmlformats.org/officeDocument/2006/relationships/slide" Target="/ppt/slides/slide7.xml" Id="R30dcbe63d5b7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e4170161f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c010c6ce04d3a" /><Relationship Type="http://schemas.openxmlformats.org/officeDocument/2006/relationships/theme" Target="/ppt/slideMasters/theme/theme1.xml" Id="R128c2449fdf7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c010c6ce0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b29c52dd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5a41257f46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76a7b4b7d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e22f2369f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f1158c0ba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49279ee145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368dac1d4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LØVÅSDAL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LØVÅSDAL ENTREPRENØR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6 141 567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1 375 401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1 070 301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6 443 905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7 589 394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LØVÅSDAL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th-loe@online.no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992 806 095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LØVÅSDAL ENTREPRENØR AS</a:t>
            </a:r>
          </a:p>
        </p:txBody>
      </p:sp>
    </p:spTree>
  </p:cSld>
  <p:clrMapOvr>
    <a:masterClrMapping xmlns:a="http://schemas.openxmlformats.org/drawingml/2006/main"/>
  </p:clrMapOvr>
</p:sld>
</file>