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07d048ce5e47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4b41c19a0b4f4b"/>
  </p:sldMasterIdLst>
  <p:sldIdLst>
    <p:sldId xmlns:r="http://schemas.openxmlformats.org/officeDocument/2006/relationships" id="256" r:id="R3c3e7e34db964c4d"/>
    <p:sldId xmlns:r="http://schemas.openxmlformats.org/officeDocument/2006/relationships" id="257" r:id="R7ed0d8d4d49a419f"/>
    <p:sldId xmlns:r="http://schemas.openxmlformats.org/officeDocument/2006/relationships" id="258" r:id="Reaadc3c1d2c6471c"/>
    <p:sldId xmlns:r="http://schemas.openxmlformats.org/officeDocument/2006/relationships" id="259" r:id="R471385632dab4d2f"/>
    <p:sldId xmlns:r="http://schemas.openxmlformats.org/officeDocument/2006/relationships" id="260" r:id="R84a0096995b74f83"/>
    <p:sldId xmlns:r="http://schemas.openxmlformats.org/officeDocument/2006/relationships" id="261" r:id="R9767e5e341bf4e5f"/>
    <p:sldId xmlns:r="http://schemas.openxmlformats.org/officeDocument/2006/relationships" id="262" r:id="Rb5a455191e0a4e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4b41c19a0b4f4b" /><Relationship Type="http://schemas.openxmlformats.org/officeDocument/2006/relationships/slide" Target="/ppt/slides/slide1.xml" Id="R3c3e7e34db964c4d" /><Relationship Type="http://schemas.openxmlformats.org/officeDocument/2006/relationships/slide" Target="/ppt/slides/slide2.xml" Id="R7ed0d8d4d49a419f" /><Relationship Type="http://schemas.openxmlformats.org/officeDocument/2006/relationships/slide" Target="/ppt/slides/slide3.xml" Id="Reaadc3c1d2c6471c" /><Relationship Type="http://schemas.openxmlformats.org/officeDocument/2006/relationships/slide" Target="/ppt/slides/slide4.xml" Id="R471385632dab4d2f" /><Relationship Type="http://schemas.openxmlformats.org/officeDocument/2006/relationships/slide" Target="/ppt/slides/slide5.xml" Id="R84a0096995b74f83" /><Relationship Type="http://schemas.openxmlformats.org/officeDocument/2006/relationships/slide" Target="/ppt/slides/slide6.xml" Id="R9767e5e341bf4e5f" /><Relationship Type="http://schemas.openxmlformats.org/officeDocument/2006/relationships/slide" Target="/ppt/slides/slide7.xml" Id="Rb5a455191e0a4e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77bf6ddb1646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947c60c33400d" /><Relationship Type="http://schemas.openxmlformats.org/officeDocument/2006/relationships/theme" Target="/ppt/slideMasters/theme/theme1.xml" Id="R358c4b08f68d47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c947c60c3340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f610e5c1a45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c4b37ab2747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3a801b27945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86e396cf141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fae306e6042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632be79034a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c3d99ad4547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GLENN NIKOLAYSEN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NIKOLAYSEN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NIKOLAYSEN AS ble etablert [år] og holder til i Ytre Enebakk.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NIKOLAYSEN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NIKOLAYSEN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NIKOLAYSEN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2 271 755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160 686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−380 565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2 187 172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NIKOLAYSEN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NIKOLAYSEN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NIKOLAYSEN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Gneisveien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1914 Ytre Enebakk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glenniko@frisurf.no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992 804 513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NIKOLAYSEN AS</a:t>
            </a:r>
          </a:p>
        </p:txBody>
      </p:sp>
    </p:spTree>
  </p:cSld>
  <p:clrMapOvr>
    <a:masterClrMapping xmlns:a="http://schemas.openxmlformats.org/drawingml/2006/main"/>
  </p:clrMapOvr>
</p:sld>
</file>