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e8df48700045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d0f313b78f4261"/>
  </p:sldMasterIdLst>
  <p:sldIdLst>
    <p:sldId xmlns:r="http://schemas.openxmlformats.org/officeDocument/2006/relationships" id="256" r:id="Rdcb6810e5a1b4462"/>
    <p:sldId xmlns:r="http://schemas.openxmlformats.org/officeDocument/2006/relationships" id="257" r:id="R7eccc99ec3a94aa2"/>
    <p:sldId xmlns:r="http://schemas.openxmlformats.org/officeDocument/2006/relationships" id="258" r:id="R9a6a2a59d4364609"/>
    <p:sldId xmlns:r="http://schemas.openxmlformats.org/officeDocument/2006/relationships" id="259" r:id="R5d40a7f418394d41"/>
    <p:sldId xmlns:r="http://schemas.openxmlformats.org/officeDocument/2006/relationships" id="260" r:id="R5165cbc794204df2"/>
    <p:sldId xmlns:r="http://schemas.openxmlformats.org/officeDocument/2006/relationships" id="261" r:id="R0d9f8584ba6a42bd"/>
    <p:sldId xmlns:r="http://schemas.openxmlformats.org/officeDocument/2006/relationships" id="262" r:id="Rf74eecee6bee4e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d0f313b78f4261" /><Relationship Type="http://schemas.openxmlformats.org/officeDocument/2006/relationships/slide" Target="/ppt/slides/slide1.xml" Id="Rdcb6810e5a1b4462" /><Relationship Type="http://schemas.openxmlformats.org/officeDocument/2006/relationships/slide" Target="/ppt/slides/slide2.xml" Id="R7eccc99ec3a94aa2" /><Relationship Type="http://schemas.openxmlformats.org/officeDocument/2006/relationships/slide" Target="/ppt/slides/slide3.xml" Id="R9a6a2a59d4364609" /><Relationship Type="http://schemas.openxmlformats.org/officeDocument/2006/relationships/slide" Target="/ppt/slides/slide4.xml" Id="R5d40a7f418394d41" /><Relationship Type="http://schemas.openxmlformats.org/officeDocument/2006/relationships/slide" Target="/ppt/slides/slide5.xml" Id="R5165cbc794204df2" /><Relationship Type="http://schemas.openxmlformats.org/officeDocument/2006/relationships/slide" Target="/ppt/slides/slide6.xml" Id="R0d9f8584ba6a42bd" /><Relationship Type="http://schemas.openxmlformats.org/officeDocument/2006/relationships/slide" Target="/ppt/slides/slide7.xml" Id="Rf74eecee6bee4e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c96ddf0b3544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2fc56766b42e6" /><Relationship Type="http://schemas.openxmlformats.org/officeDocument/2006/relationships/theme" Target="/ppt/slideMasters/theme/theme1.xml" Id="R362e56e365504b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22fc56766b42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7a8e0582443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684fc49724e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95b4e11b74d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3749fa13d4f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3a264589d43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7ff52256540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26543576544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GLENN NIKOLAYSEN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GLENN NIKOLAYSEN AS ble etablert [år] og holder til i Ytre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2 271 755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160 686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−380 565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2 187 172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NIKOLAYSEN GLENN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Gneisveien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1914 Ytre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glenniko@frisurf.no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992 804 513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