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ef7a60b4f248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116e7e490e4104"/>
  </p:sldMasterIdLst>
  <p:sldIdLst>
    <p:sldId xmlns:r="http://schemas.openxmlformats.org/officeDocument/2006/relationships" id="256" r:id="Rb86760e4010147c5"/>
    <p:sldId xmlns:r="http://schemas.openxmlformats.org/officeDocument/2006/relationships" id="257" r:id="Raa590e45008044b4"/>
    <p:sldId xmlns:r="http://schemas.openxmlformats.org/officeDocument/2006/relationships" id="258" r:id="R8b4df7156c094774"/>
    <p:sldId xmlns:r="http://schemas.openxmlformats.org/officeDocument/2006/relationships" id="259" r:id="R4179fe8228ed49e9"/>
    <p:sldId xmlns:r="http://schemas.openxmlformats.org/officeDocument/2006/relationships" id="260" r:id="Raa6888afb3094e37"/>
    <p:sldId xmlns:r="http://schemas.openxmlformats.org/officeDocument/2006/relationships" id="261" r:id="R4eb48f047e194bc0"/>
    <p:sldId xmlns:r="http://schemas.openxmlformats.org/officeDocument/2006/relationships" id="262" r:id="Rba12d2aa0af746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16e7e490e4104" /><Relationship Type="http://schemas.openxmlformats.org/officeDocument/2006/relationships/slide" Target="/ppt/slides/slide1.xml" Id="Rb86760e4010147c5" /><Relationship Type="http://schemas.openxmlformats.org/officeDocument/2006/relationships/slide" Target="/ppt/slides/slide2.xml" Id="Raa590e45008044b4" /><Relationship Type="http://schemas.openxmlformats.org/officeDocument/2006/relationships/slide" Target="/ppt/slides/slide3.xml" Id="R8b4df7156c094774" /><Relationship Type="http://schemas.openxmlformats.org/officeDocument/2006/relationships/slide" Target="/ppt/slides/slide4.xml" Id="R4179fe8228ed49e9" /><Relationship Type="http://schemas.openxmlformats.org/officeDocument/2006/relationships/slide" Target="/ppt/slides/slide5.xml" Id="Raa6888afb3094e37" /><Relationship Type="http://schemas.openxmlformats.org/officeDocument/2006/relationships/slide" Target="/ppt/slides/slide6.xml" Id="R4eb48f047e194bc0" /><Relationship Type="http://schemas.openxmlformats.org/officeDocument/2006/relationships/slide" Target="/ppt/slides/slide7.xml" Id="Rba12d2aa0af746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3f8b53cdb24b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e1134c9a24fc1" /><Relationship Type="http://schemas.openxmlformats.org/officeDocument/2006/relationships/theme" Target="/ppt/slideMasters/theme/theme1.xml" Id="R106401fa4c2445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ee1134c9a24f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f5e45c4a541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44f14bd144b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8586d349246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6c9c213aa48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034f24c6b45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43933935e43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aaed2b86c4e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6 457 701 017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243 775 396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191 891 434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954 969 783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2 605 623 352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NÆRINGS- OG FISKERIDEPARTEMENTET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Askekroken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05200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firmapost@mesta.no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www.mesta.no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992 804 440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MESTA AS</a:t>
            </a:r>
          </a:p>
        </p:txBody>
      </p:sp>
    </p:spTree>
  </p:cSld>
  <p:clrMapOvr>
    <a:masterClrMapping xmlns:a="http://schemas.openxmlformats.org/drawingml/2006/main"/>
  </p:clrMapOvr>
</p:sld>
</file>