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5400b6c8074b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f58cfd3bb44834"/>
  </p:sldMasterIdLst>
  <p:sldIdLst>
    <p:sldId xmlns:r="http://schemas.openxmlformats.org/officeDocument/2006/relationships" id="256" r:id="Re6b8cd8bcc194c34"/>
    <p:sldId xmlns:r="http://schemas.openxmlformats.org/officeDocument/2006/relationships" id="257" r:id="Rb9def2ca1a244777"/>
    <p:sldId xmlns:r="http://schemas.openxmlformats.org/officeDocument/2006/relationships" id="258" r:id="R1927fee692f24e26"/>
    <p:sldId xmlns:r="http://schemas.openxmlformats.org/officeDocument/2006/relationships" id="259" r:id="Rd57f9bbc054342c4"/>
    <p:sldId xmlns:r="http://schemas.openxmlformats.org/officeDocument/2006/relationships" id="260" r:id="R3a1eada88698408c"/>
    <p:sldId xmlns:r="http://schemas.openxmlformats.org/officeDocument/2006/relationships" id="261" r:id="R12bdf4b4723f4f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f58cfd3bb44834" /><Relationship Type="http://schemas.openxmlformats.org/officeDocument/2006/relationships/slide" Target="/ppt/slides/slide1.xml" Id="Re6b8cd8bcc194c34" /><Relationship Type="http://schemas.openxmlformats.org/officeDocument/2006/relationships/slide" Target="/ppt/slides/slide2.xml" Id="Rb9def2ca1a244777" /><Relationship Type="http://schemas.openxmlformats.org/officeDocument/2006/relationships/slide" Target="/ppt/slides/slide3.xml" Id="R1927fee692f24e26" /><Relationship Type="http://schemas.openxmlformats.org/officeDocument/2006/relationships/slide" Target="/ppt/slides/slide4.xml" Id="Rd57f9bbc054342c4" /><Relationship Type="http://schemas.openxmlformats.org/officeDocument/2006/relationships/slide" Target="/ppt/slides/slide5.xml" Id="R3a1eada88698408c" /><Relationship Type="http://schemas.openxmlformats.org/officeDocument/2006/relationships/slide" Target="/ppt/slides/slide6.xml" Id="R12bdf4b4723f4f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f62151b3cc44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4077b508747b4" /><Relationship Type="http://schemas.openxmlformats.org/officeDocument/2006/relationships/theme" Target="/ppt/slideMasters/theme/theme1.xml" Id="R8ae81105e50c46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94077b508747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3e6a0f58245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c7f9d20644b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7fe46cc4c45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1686fce6144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a47d9fc9e4a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c6e16c1de4a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NÆRINGS- OG FISKERIDEPARTEMENTET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Askekroken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05200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firmapost@mesta.no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www.mesta.no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992 804 440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MESTA AS</a:t>
            </a:r>
          </a:p>
        </p:txBody>
      </p:sp>
    </p:spTree>
  </p:cSld>
  <p:clrMapOvr>
    <a:masterClrMapping xmlns:a="http://schemas.openxmlformats.org/drawingml/2006/main"/>
  </p:clrMapOvr>
</p:sld>
</file>