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15ba9bd7c647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2c07d411e34527"/>
  </p:sldMasterIdLst>
  <p:sldIdLst>
    <p:sldId xmlns:r="http://schemas.openxmlformats.org/officeDocument/2006/relationships" id="256" r:id="Rbdf549f3249847e3"/>
    <p:sldId xmlns:r="http://schemas.openxmlformats.org/officeDocument/2006/relationships" id="257" r:id="Rcf4161da99c14725"/>
    <p:sldId xmlns:r="http://schemas.openxmlformats.org/officeDocument/2006/relationships" id="258" r:id="R25a396cd598e4683"/>
    <p:sldId xmlns:r="http://schemas.openxmlformats.org/officeDocument/2006/relationships" id="259" r:id="Rb1b339f7f5ba4990"/>
    <p:sldId xmlns:r="http://schemas.openxmlformats.org/officeDocument/2006/relationships" id="260" r:id="Rd851e816757d4777"/>
    <p:sldId xmlns:r="http://schemas.openxmlformats.org/officeDocument/2006/relationships" id="261" r:id="R38350d891a2a42a8"/>
    <p:sldId xmlns:r="http://schemas.openxmlformats.org/officeDocument/2006/relationships" id="262" r:id="R5125e988359e4b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c07d411e34527" /><Relationship Type="http://schemas.openxmlformats.org/officeDocument/2006/relationships/slide" Target="/ppt/slides/slide1.xml" Id="Rbdf549f3249847e3" /><Relationship Type="http://schemas.openxmlformats.org/officeDocument/2006/relationships/slide" Target="/ppt/slides/slide2.xml" Id="Rcf4161da99c14725" /><Relationship Type="http://schemas.openxmlformats.org/officeDocument/2006/relationships/slide" Target="/ppt/slides/slide3.xml" Id="R25a396cd598e4683" /><Relationship Type="http://schemas.openxmlformats.org/officeDocument/2006/relationships/slide" Target="/ppt/slides/slide4.xml" Id="Rb1b339f7f5ba4990" /><Relationship Type="http://schemas.openxmlformats.org/officeDocument/2006/relationships/slide" Target="/ppt/slides/slide5.xml" Id="Rd851e816757d4777" /><Relationship Type="http://schemas.openxmlformats.org/officeDocument/2006/relationships/slide" Target="/ppt/slides/slide6.xml" Id="R38350d891a2a42a8" /><Relationship Type="http://schemas.openxmlformats.org/officeDocument/2006/relationships/slide" Target="/ppt/slides/slide7.xml" Id="R5125e988359e4b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68260330514a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be03a6a7445d6" /><Relationship Type="http://schemas.openxmlformats.org/officeDocument/2006/relationships/theme" Target="/ppt/slideMasters/theme/theme1.xml" Id="R9e6c215c6ea343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ebe03a6a7445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9001040454e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6497b877a48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0cd5f21c643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f70d192c348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c4fe3f63a40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78109b3b94b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8f8ac591b47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AREAL &amp; 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&amp; 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AREAL &amp; PLAN AS ble etablert [år] og holder til i Kjørsvikbugen.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&amp; 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&amp; 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&amp; 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1 029 924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528 817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&amp; 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KÅRTVEDT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&amp; 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6699 Kjørsvikbugen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www.arealogplan.no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992 804 076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&amp; PLAN AS</a:t>
            </a:r>
          </a:p>
        </p:txBody>
      </p:sp>
    </p:spTree>
  </p:cSld>
  <p:clrMapOvr>
    <a:masterClrMapping xmlns:a="http://schemas.openxmlformats.org/drawingml/2006/main"/>
  </p:clrMapOvr>
</p:sld>
</file>