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dbd026a92e4a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5d8b835dd64341"/>
  </p:sldMasterIdLst>
  <p:sldIdLst>
    <p:sldId xmlns:r="http://schemas.openxmlformats.org/officeDocument/2006/relationships" id="256" r:id="R7ce0715be53d4712"/>
    <p:sldId xmlns:r="http://schemas.openxmlformats.org/officeDocument/2006/relationships" id="257" r:id="Rf94aedec1f3341db"/>
    <p:sldId xmlns:r="http://schemas.openxmlformats.org/officeDocument/2006/relationships" id="258" r:id="Rd9406f670c7b4f14"/>
    <p:sldId xmlns:r="http://schemas.openxmlformats.org/officeDocument/2006/relationships" id="259" r:id="R928103ad2b444165"/>
    <p:sldId xmlns:r="http://schemas.openxmlformats.org/officeDocument/2006/relationships" id="260" r:id="R46bb7ed667f0408c"/>
    <p:sldId xmlns:r="http://schemas.openxmlformats.org/officeDocument/2006/relationships" id="261" r:id="Rc571533f41af46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d8b835dd64341" /><Relationship Type="http://schemas.openxmlformats.org/officeDocument/2006/relationships/slide" Target="/ppt/slides/slide1.xml" Id="R7ce0715be53d4712" /><Relationship Type="http://schemas.openxmlformats.org/officeDocument/2006/relationships/slide" Target="/ppt/slides/slide2.xml" Id="Rf94aedec1f3341db" /><Relationship Type="http://schemas.openxmlformats.org/officeDocument/2006/relationships/slide" Target="/ppt/slides/slide3.xml" Id="Rd9406f670c7b4f14" /><Relationship Type="http://schemas.openxmlformats.org/officeDocument/2006/relationships/slide" Target="/ppt/slides/slide4.xml" Id="R928103ad2b444165" /><Relationship Type="http://schemas.openxmlformats.org/officeDocument/2006/relationships/slide" Target="/ppt/slides/slide5.xml" Id="R46bb7ed667f0408c" /><Relationship Type="http://schemas.openxmlformats.org/officeDocument/2006/relationships/slide" Target="/ppt/slides/slide6.xml" Id="Rc571533f41af46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37037dcb040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5fc664aa54225" /><Relationship Type="http://schemas.openxmlformats.org/officeDocument/2006/relationships/theme" Target="/ppt/slideMasters/theme/theme1.xml" Id="Racf9764d273d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5fc664aa542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06172fbd44f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08ab49d344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1ec939bf345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d687b3977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ea97c8d1d4a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21f723cba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ØDEGÅRD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ØDEGÅRD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FRAMSTAD ØDEGÅRD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Ringkollvei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rorstian@online.no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www.odegaardvvs.vb.no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992 762 829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ØDEGÅRD HOLDING AS</a:t>
            </a:r>
          </a:p>
        </p:txBody>
      </p:sp>
    </p:spTree>
  </p:cSld>
  <p:clrMapOvr>
    <a:masterClrMapping xmlns:a="http://schemas.openxmlformats.org/drawingml/2006/main"/>
  </p:clrMapOvr>
</p:sld>
</file>