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6f28db918549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a353b32afe4a26"/>
  </p:sldMasterIdLst>
  <p:sldIdLst>
    <p:sldId xmlns:r="http://schemas.openxmlformats.org/officeDocument/2006/relationships" id="256" r:id="Rfc3ed896d9f34543"/>
    <p:sldId xmlns:r="http://schemas.openxmlformats.org/officeDocument/2006/relationships" id="257" r:id="R63188275d22340a8"/>
    <p:sldId xmlns:r="http://schemas.openxmlformats.org/officeDocument/2006/relationships" id="258" r:id="R731ce338d84d4035"/>
    <p:sldId xmlns:r="http://schemas.openxmlformats.org/officeDocument/2006/relationships" id="259" r:id="R79e03d1c6ca94483"/>
    <p:sldId xmlns:r="http://schemas.openxmlformats.org/officeDocument/2006/relationships" id="260" r:id="R397b6356444f45b6"/>
    <p:sldId xmlns:r="http://schemas.openxmlformats.org/officeDocument/2006/relationships" id="261" r:id="Rbd124e73a7634222"/>
    <p:sldId xmlns:r="http://schemas.openxmlformats.org/officeDocument/2006/relationships" id="262" r:id="R46745c04e46a44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353b32afe4a26" /><Relationship Type="http://schemas.openxmlformats.org/officeDocument/2006/relationships/slide" Target="/ppt/slides/slide1.xml" Id="Rfc3ed896d9f34543" /><Relationship Type="http://schemas.openxmlformats.org/officeDocument/2006/relationships/slide" Target="/ppt/slides/slide2.xml" Id="R63188275d22340a8" /><Relationship Type="http://schemas.openxmlformats.org/officeDocument/2006/relationships/slide" Target="/ppt/slides/slide3.xml" Id="R731ce338d84d4035" /><Relationship Type="http://schemas.openxmlformats.org/officeDocument/2006/relationships/slide" Target="/ppt/slides/slide4.xml" Id="R79e03d1c6ca94483" /><Relationship Type="http://schemas.openxmlformats.org/officeDocument/2006/relationships/slide" Target="/ppt/slides/slide5.xml" Id="R397b6356444f45b6" /><Relationship Type="http://schemas.openxmlformats.org/officeDocument/2006/relationships/slide" Target="/ppt/slides/slide6.xml" Id="Rbd124e73a7634222" /><Relationship Type="http://schemas.openxmlformats.org/officeDocument/2006/relationships/slide" Target="/ppt/slides/slide7.xml" Id="R46745c04e46a44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ea8373bf647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b41779dfc49a8" /><Relationship Type="http://schemas.openxmlformats.org/officeDocument/2006/relationships/theme" Target="/ppt/slideMasters/theme/theme1.xml" Id="Rf47b355c8e1441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fb41779dfc49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efe2a34074d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d6bc4a9d34d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e9b323a5e48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ddceefed341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a9838ff8243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208cdeb0542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654d00fd040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FOSEN UTLEIE, SALG OG MONTERING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UTLEIE, SALG OG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FOSEN UTLEIE, SALG OG MONTERING AS ble etablert [år] og holder til i Bjugn.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UTLEIE, SALG OG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UTLEIE, SALG OG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UTLEIE, SALG OG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UTLEIE, SALG OG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ARNE GRAN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UTLEIE, SALG OG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7160 Bjugn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post@norskbyggkontroll.no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992 740 337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UTLEIE, SALG OG MONTERING AS</a:t>
            </a:r>
          </a:p>
        </p:txBody>
      </p:sp>
    </p:spTree>
  </p:cSld>
  <p:clrMapOvr>
    <a:masterClrMapping xmlns:a="http://schemas.openxmlformats.org/drawingml/2006/main"/>
  </p:clrMapOvr>
</p:sld>
</file>