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0962a71a9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1c18901434e4a"/>
  </p:sldMasterIdLst>
  <p:sldIdLst>
    <p:sldId xmlns:r="http://schemas.openxmlformats.org/officeDocument/2006/relationships" id="256" r:id="R1abca3ce9ba1403a"/>
    <p:sldId xmlns:r="http://schemas.openxmlformats.org/officeDocument/2006/relationships" id="257" r:id="R9167ff4cc21b4d44"/>
    <p:sldId xmlns:r="http://schemas.openxmlformats.org/officeDocument/2006/relationships" id="258" r:id="Re61a638e4fd8463d"/>
    <p:sldId xmlns:r="http://schemas.openxmlformats.org/officeDocument/2006/relationships" id="259" r:id="R1c9cb29d27704aea"/>
    <p:sldId xmlns:r="http://schemas.openxmlformats.org/officeDocument/2006/relationships" id="260" r:id="R40db05e6618749f9"/>
    <p:sldId xmlns:r="http://schemas.openxmlformats.org/officeDocument/2006/relationships" id="261" r:id="R29574e351400443e"/>
    <p:sldId xmlns:r="http://schemas.openxmlformats.org/officeDocument/2006/relationships" id="262" r:id="R9c29ebe6e11a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1c18901434e4a" /><Relationship Type="http://schemas.openxmlformats.org/officeDocument/2006/relationships/slide" Target="/ppt/slides/slide1.xml" Id="R1abca3ce9ba1403a" /><Relationship Type="http://schemas.openxmlformats.org/officeDocument/2006/relationships/slide" Target="/ppt/slides/slide2.xml" Id="R9167ff4cc21b4d44" /><Relationship Type="http://schemas.openxmlformats.org/officeDocument/2006/relationships/slide" Target="/ppt/slides/slide3.xml" Id="Re61a638e4fd8463d" /><Relationship Type="http://schemas.openxmlformats.org/officeDocument/2006/relationships/slide" Target="/ppt/slides/slide4.xml" Id="R1c9cb29d27704aea" /><Relationship Type="http://schemas.openxmlformats.org/officeDocument/2006/relationships/slide" Target="/ppt/slides/slide5.xml" Id="R40db05e6618749f9" /><Relationship Type="http://schemas.openxmlformats.org/officeDocument/2006/relationships/slide" Target="/ppt/slides/slide6.xml" Id="R29574e351400443e" /><Relationship Type="http://schemas.openxmlformats.org/officeDocument/2006/relationships/slide" Target="/ppt/slides/slide7.xml" Id="R9c29ebe6e11a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5a8d3facf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2247b61d44a91" /><Relationship Type="http://schemas.openxmlformats.org/officeDocument/2006/relationships/theme" Target="/ppt/slideMasters/theme/theme1.xml" Id="Re1ea89858dca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2247b61d4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438fc94c6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d7d0e290b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1e86f805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87bd1c35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df9b1a56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a00bd78f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adea7435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TECEB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TECEB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THOMAS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Bergs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