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6e8e6c8be6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499fbb21e41fa"/>
  </p:sldMasterIdLst>
  <p:sldIdLst>
    <p:sldId xmlns:r="http://schemas.openxmlformats.org/officeDocument/2006/relationships" id="256" r:id="Rba7cebb53abf435d"/>
    <p:sldId xmlns:r="http://schemas.openxmlformats.org/officeDocument/2006/relationships" id="257" r:id="Ra1c7d01e13ea42ef"/>
    <p:sldId xmlns:r="http://schemas.openxmlformats.org/officeDocument/2006/relationships" id="258" r:id="R92793a1ecf5245bd"/>
    <p:sldId xmlns:r="http://schemas.openxmlformats.org/officeDocument/2006/relationships" id="259" r:id="R2f2c98348afc4b35"/>
    <p:sldId xmlns:r="http://schemas.openxmlformats.org/officeDocument/2006/relationships" id="260" r:id="R669edc5746884bf6"/>
    <p:sldId xmlns:r="http://schemas.openxmlformats.org/officeDocument/2006/relationships" id="261" r:id="Ra5d47cb800e54188"/>
    <p:sldId xmlns:r="http://schemas.openxmlformats.org/officeDocument/2006/relationships" id="262" r:id="Rfea22f7bf12e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499fbb21e41fa" /><Relationship Type="http://schemas.openxmlformats.org/officeDocument/2006/relationships/slide" Target="/ppt/slides/slide1.xml" Id="Rba7cebb53abf435d" /><Relationship Type="http://schemas.openxmlformats.org/officeDocument/2006/relationships/slide" Target="/ppt/slides/slide2.xml" Id="Ra1c7d01e13ea42ef" /><Relationship Type="http://schemas.openxmlformats.org/officeDocument/2006/relationships/slide" Target="/ppt/slides/slide3.xml" Id="R92793a1ecf5245bd" /><Relationship Type="http://schemas.openxmlformats.org/officeDocument/2006/relationships/slide" Target="/ppt/slides/slide4.xml" Id="R2f2c98348afc4b35" /><Relationship Type="http://schemas.openxmlformats.org/officeDocument/2006/relationships/slide" Target="/ppt/slides/slide5.xml" Id="R669edc5746884bf6" /><Relationship Type="http://schemas.openxmlformats.org/officeDocument/2006/relationships/slide" Target="/ppt/slides/slide6.xml" Id="Ra5d47cb800e54188" /><Relationship Type="http://schemas.openxmlformats.org/officeDocument/2006/relationships/slide" Target="/ppt/slides/slide7.xml" Id="Rfea22f7bf12e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1dcfc2f4af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8934ec3004625" /><Relationship Type="http://schemas.openxmlformats.org/officeDocument/2006/relationships/theme" Target="/ppt/slideMasters/theme/theme1.xml" Id="R235f0f9d30e7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8934ec300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c1928988145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82dc380bc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d13cc5678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812a70355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e09889d1241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5e7cd339c4a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27b6406ad4d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SEIL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SEIL ARKITEKTER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17 723 224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−573 169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251 907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3 570 806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ERIKSTAD ARKITEKTUR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 ARKITEKT JANICKE JEBSEN VINJE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ERIK ASBJØRNSEN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Nodeviga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07 19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janicke@seil.no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992 713 313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SEIL ARKITEKTER AS</a:t>
            </a:r>
          </a:p>
        </p:txBody>
      </p:sp>
    </p:spTree>
  </p:cSld>
  <p:clrMapOvr>
    <a:masterClrMapping xmlns:a="http://schemas.openxmlformats.org/drawingml/2006/main"/>
  </p:clrMapOvr>
</p:sld>
</file>