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5bb4aa224d41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35c3f2c5ca4a20"/>
  </p:sldMasterIdLst>
  <p:sldIdLst>
    <p:sldId xmlns:r="http://schemas.openxmlformats.org/officeDocument/2006/relationships" id="256" r:id="Re933ec439b3a43d3"/>
    <p:sldId xmlns:r="http://schemas.openxmlformats.org/officeDocument/2006/relationships" id="257" r:id="R0cda1468558e4716"/>
    <p:sldId xmlns:r="http://schemas.openxmlformats.org/officeDocument/2006/relationships" id="258" r:id="R703e096b67a44da6"/>
    <p:sldId xmlns:r="http://schemas.openxmlformats.org/officeDocument/2006/relationships" id="259" r:id="R211a1e731cd04b53"/>
    <p:sldId xmlns:r="http://schemas.openxmlformats.org/officeDocument/2006/relationships" id="260" r:id="Re8319caf555b4fc4"/>
    <p:sldId xmlns:r="http://schemas.openxmlformats.org/officeDocument/2006/relationships" id="261" r:id="Rbf7bfca6fcda448b"/>
    <p:sldId xmlns:r="http://schemas.openxmlformats.org/officeDocument/2006/relationships" id="262" r:id="Rde4c01648629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5c3f2c5ca4a20" /><Relationship Type="http://schemas.openxmlformats.org/officeDocument/2006/relationships/slide" Target="/ppt/slides/slide1.xml" Id="Re933ec439b3a43d3" /><Relationship Type="http://schemas.openxmlformats.org/officeDocument/2006/relationships/slide" Target="/ppt/slides/slide2.xml" Id="R0cda1468558e4716" /><Relationship Type="http://schemas.openxmlformats.org/officeDocument/2006/relationships/slide" Target="/ppt/slides/slide3.xml" Id="R703e096b67a44da6" /><Relationship Type="http://schemas.openxmlformats.org/officeDocument/2006/relationships/slide" Target="/ppt/slides/slide4.xml" Id="R211a1e731cd04b53" /><Relationship Type="http://schemas.openxmlformats.org/officeDocument/2006/relationships/slide" Target="/ppt/slides/slide5.xml" Id="Re8319caf555b4fc4" /><Relationship Type="http://schemas.openxmlformats.org/officeDocument/2006/relationships/slide" Target="/ppt/slides/slide6.xml" Id="Rbf7bfca6fcda448b" /><Relationship Type="http://schemas.openxmlformats.org/officeDocument/2006/relationships/slide" Target="/ppt/slides/slide7.xml" Id="Rde4c01648629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866bb836047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3414d2f6c4d61" /><Relationship Type="http://schemas.openxmlformats.org/officeDocument/2006/relationships/theme" Target="/ppt/slideMasters/theme/theme1.xml" Id="Re7fab53c7b2e4c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93414d2f6c4d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60c250bc940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469aa33c2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da304774e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f4a559e404a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e166f40744e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7dcab99f148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ba90b02b840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SEIL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SEIL ARKITEKTER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17 723 224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−573 169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−616 278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251 907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3 570 806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ERIKSTAD ARKITEKTUR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ARKITEKT JANICKE JEBSEN VINJE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SIVILARKITEKT ERIK ASBJØRNSEN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Nodeviga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07 19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janicke@seil.no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992 713 313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