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3412edbee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8a9266dd34ece"/>
  </p:sldMasterIdLst>
  <p:sldIdLst>
    <p:sldId xmlns:r="http://schemas.openxmlformats.org/officeDocument/2006/relationships" id="256" r:id="R7ed528cce4b34e41"/>
    <p:sldId xmlns:r="http://schemas.openxmlformats.org/officeDocument/2006/relationships" id="257" r:id="R6ca603bfefa548da"/>
    <p:sldId xmlns:r="http://schemas.openxmlformats.org/officeDocument/2006/relationships" id="258" r:id="R79b82acbd0834a87"/>
    <p:sldId xmlns:r="http://schemas.openxmlformats.org/officeDocument/2006/relationships" id="259" r:id="R303198bb50c54ff9"/>
    <p:sldId xmlns:r="http://schemas.openxmlformats.org/officeDocument/2006/relationships" id="260" r:id="Rb1e4547bbff34202"/>
    <p:sldId xmlns:r="http://schemas.openxmlformats.org/officeDocument/2006/relationships" id="261" r:id="R8703c073454949a2"/>
    <p:sldId xmlns:r="http://schemas.openxmlformats.org/officeDocument/2006/relationships" id="262" r:id="R1559296c2e87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8a9266dd34ece" /><Relationship Type="http://schemas.openxmlformats.org/officeDocument/2006/relationships/slide" Target="/ppt/slides/slide1.xml" Id="R7ed528cce4b34e41" /><Relationship Type="http://schemas.openxmlformats.org/officeDocument/2006/relationships/slide" Target="/ppt/slides/slide2.xml" Id="R6ca603bfefa548da" /><Relationship Type="http://schemas.openxmlformats.org/officeDocument/2006/relationships/slide" Target="/ppt/slides/slide3.xml" Id="R79b82acbd0834a87" /><Relationship Type="http://schemas.openxmlformats.org/officeDocument/2006/relationships/slide" Target="/ppt/slides/slide4.xml" Id="R303198bb50c54ff9" /><Relationship Type="http://schemas.openxmlformats.org/officeDocument/2006/relationships/slide" Target="/ppt/slides/slide5.xml" Id="Rb1e4547bbff34202" /><Relationship Type="http://schemas.openxmlformats.org/officeDocument/2006/relationships/slide" Target="/ppt/slides/slide6.xml" Id="R8703c073454949a2" /><Relationship Type="http://schemas.openxmlformats.org/officeDocument/2006/relationships/slide" Target="/ppt/slides/slide7.xml" Id="R1559296c2e87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aae8fdc64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d6dadc123407a" /><Relationship Type="http://schemas.openxmlformats.org/officeDocument/2006/relationships/theme" Target="/ppt/slideMasters/theme/theme1.xml" Id="R033048498a00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2d6dadc123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f77bc86a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f3feb8b65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c1b00e5ad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dfc3b851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807f6d72f46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f82c34bc847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f6ba90af440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TELEMARK TRANSPORT OG ENTREPRENØRSENTRAL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TRANSPORT OG ENTREPRENØRSENTRAL AS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35 054 267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489 838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6 794 154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89 578 930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ÅGE ASKJE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Borsævegen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992 673 044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TRANSPORT OG ENTREPRENØRSENTRAL AS</a:t>
            </a:r>
          </a:p>
        </p:txBody>
      </p:sp>
    </p:spTree>
  </p:cSld>
  <p:clrMapOvr>
    <a:masterClrMapping xmlns:a="http://schemas.openxmlformats.org/drawingml/2006/main"/>
  </p:clrMapOvr>
</p:sld>
</file>