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5dae1e483c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d51074b4f4ceb"/>
  </p:sldMasterIdLst>
  <p:sldIdLst>
    <p:sldId xmlns:r="http://schemas.openxmlformats.org/officeDocument/2006/relationships" id="256" r:id="Ree4e6a15dd5c476f"/>
    <p:sldId xmlns:r="http://schemas.openxmlformats.org/officeDocument/2006/relationships" id="257" r:id="R928d6043cbff4832"/>
    <p:sldId xmlns:r="http://schemas.openxmlformats.org/officeDocument/2006/relationships" id="258" r:id="R7f5d2c03468e4581"/>
    <p:sldId xmlns:r="http://schemas.openxmlformats.org/officeDocument/2006/relationships" id="259" r:id="R23f628edef5f45bb"/>
    <p:sldId xmlns:r="http://schemas.openxmlformats.org/officeDocument/2006/relationships" id="260" r:id="Rd7c958b8b2784d77"/>
    <p:sldId xmlns:r="http://schemas.openxmlformats.org/officeDocument/2006/relationships" id="261" r:id="R1a055c8cb32a4149"/>
    <p:sldId xmlns:r="http://schemas.openxmlformats.org/officeDocument/2006/relationships" id="262" r:id="Rccb91fa47624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d51074b4f4ceb" /><Relationship Type="http://schemas.openxmlformats.org/officeDocument/2006/relationships/slide" Target="/ppt/slides/slide1.xml" Id="Ree4e6a15dd5c476f" /><Relationship Type="http://schemas.openxmlformats.org/officeDocument/2006/relationships/slide" Target="/ppt/slides/slide2.xml" Id="R928d6043cbff4832" /><Relationship Type="http://schemas.openxmlformats.org/officeDocument/2006/relationships/slide" Target="/ppt/slides/slide3.xml" Id="R7f5d2c03468e4581" /><Relationship Type="http://schemas.openxmlformats.org/officeDocument/2006/relationships/slide" Target="/ppt/slides/slide4.xml" Id="R23f628edef5f45bb" /><Relationship Type="http://schemas.openxmlformats.org/officeDocument/2006/relationships/slide" Target="/ppt/slides/slide5.xml" Id="Rd7c958b8b2784d77" /><Relationship Type="http://schemas.openxmlformats.org/officeDocument/2006/relationships/slide" Target="/ppt/slides/slide6.xml" Id="R1a055c8cb32a4149" /><Relationship Type="http://schemas.openxmlformats.org/officeDocument/2006/relationships/slide" Target="/ppt/slides/slide7.xml" Id="Rccb91fa47624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5ab18aab2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47a450a1f42c4" /><Relationship Type="http://schemas.openxmlformats.org/officeDocument/2006/relationships/theme" Target="/ppt/slideMasters/theme/theme1.xml" Id="Rdfd5e448195a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47a450a1f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1805774df41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810aeb1f747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08b3bad0345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c47568d5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17d7cda26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176b75e8243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3ea77e2e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TRANSPORT OG ENTREPRENØRSENTRAL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TRANSPORT OG ENTREPRENØRSENTRAL AS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34 269 770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−278 654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6 304 316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77 200 346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ASKJE OLAV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Borsævegen 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992 673 044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TRANSPORT OG ENTREPRENØRSENTRAL AS</a:t>
            </a:r>
          </a:p>
        </p:txBody>
      </p:sp>
    </p:spTree>
  </p:cSld>
  <p:clrMapOvr>
    <a:masterClrMapping xmlns:a="http://schemas.openxmlformats.org/drawingml/2006/main"/>
  </p:clrMapOvr>
</p:sld>
</file>