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c59c854ea3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22cf5d8cb246f3"/>
  </p:sldMasterIdLst>
  <p:sldIdLst>
    <p:sldId xmlns:r="http://schemas.openxmlformats.org/officeDocument/2006/relationships" id="256" r:id="R131f67054c434e62"/>
    <p:sldId xmlns:r="http://schemas.openxmlformats.org/officeDocument/2006/relationships" id="257" r:id="R38bd910b060f4818"/>
    <p:sldId xmlns:r="http://schemas.openxmlformats.org/officeDocument/2006/relationships" id="258" r:id="Raa74bf4d7be44abb"/>
    <p:sldId xmlns:r="http://schemas.openxmlformats.org/officeDocument/2006/relationships" id="259" r:id="R8a7169e07fb44c11"/>
    <p:sldId xmlns:r="http://schemas.openxmlformats.org/officeDocument/2006/relationships" id="260" r:id="Rb4c328ceffea473a"/>
    <p:sldId xmlns:r="http://schemas.openxmlformats.org/officeDocument/2006/relationships" id="261" r:id="R91de928c8d334e18"/>
    <p:sldId xmlns:r="http://schemas.openxmlformats.org/officeDocument/2006/relationships" id="262" r:id="R88799fe97ee04a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2cf5d8cb246f3" /><Relationship Type="http://schemas.openxmlformats.org/officeDocument/2006/relationships/slide" Target="/ppt/slides/slide1.xml" Id="R131f67054c434e62" /><Relationship Type="http://schemas.openxmlformats.org/officeDocument/2006/relationships/slide" Target="/ppt/slides/slide2.xml" Id="R38bd910b060f4818" /><Relationship Type="http://schemas.openxmlformats.org/officeDocument/2006/relationships/slide" Target="/ppt/slides/slide3.xml" Id="Raa74bf4d7be44abb" /><Relationship Type="http://schemas.openxmlformats.org/officeDocument/2006/relationships/slide" Target="/ppt/slides/slide4.xml" Id="R8a7169e07fb44c11" /><Relationship Type="http://schemas.openxmlformats.org/officeDocument/2006/relationships/slide" Target="/ppt/slides/slide5.xml" Id="Rb4c328ceffea473a" /><Relationship Type="http://schemas.openxmlformats.org/officeDocument/2006/relationships/slide" Target="/ppt/slides/slide6.xml" Id="R91de928c8d334e18" /><Relationship Type="http://schemas.openxmlformats.org/officeDocument/2006/relationships/slide" Target="/ppt/slides/slide7.xml" Id="R88799fe97ee04a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b5c0db539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b6e2a56a14bdc" /><Relationship Type="http://schemas.openxmlformats.org/officeDocument/2006/relationships/theme" Target="/ppt/slideMasters/theme/theme1.xml" Id="R16a1bed6f1d8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9b6e2a56a1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5d16938954b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ef611a368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9ad314dc5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c65ca132a4f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fe42bbd5c42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66afeedba41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723ea2c494a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SIEVI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SIEVI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169 363 875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6 623 494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5 487 687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25 646 983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49 473 611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SIEVIN JALKINE 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Kjeller vest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info.no@sievi.com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www.sievi.com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992 669 764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SIEVI AS</a:t>
            </a:r>
          </a:p>
        </p:txBody>
      </p:sp>
    </p:spTree>
  </p:cSld>
  <p:clrMapOvr>
    <a:masterClrMapping xmlns:a="http://schemas.openxmlformats.org/drawingml/2006/main"/>
  </p:clrMapOvr>
</p:sld>
</file>