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7b4c78b8ae47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5a1b5be04b4441"/>
  </p:sldMasterIdLst>
  <p:sldIdLst>
    <p:sldId xmlns:r="http://schemas.openxmlformats.org/officeDocument/2006/relationships" id="256" r:id="R7657c50d65dc429e"/>
    <p:sldId xmlns:r="http://schemas.openxmlformats.org/officeDocument/2006/relationships" id="257" r:id="Rfa7f5734fc2d4ce0"/>
    <p:sldId xmlns:r="http://schemas.openxmlformats.org/officeDocument/2006/relationships" id="258" r:id="R5639a4cb556e4318"/>
    <p:sldId xmlns:r="http://schemas.openxmlformats.org/officeDocument/2006/relationships" id="259" r:id="Rf82379e8369e4759"/>
    <p:sldId xmlns:r="http://schemas.openxmlformats.org/officeDocument/2006/relationships" id="260" r:id="R139989db7fe447ea"/>
    <p:sldId xmlns:r="http://schemas.openxmlformats.org/officeDocument/2006/relationships" id="261" r:id="Rda64c6cd568b49cf"/>
    <p:sldId xmlns:r="http://schemas.openxmlformats.org/officeDocument/2006/relationships" id="262" r:id="R76805880944e44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5a1b5be04b4441" /><Relationship Type="http://schemas.openxmlformats.org/officeDocument/2006/relationships/slide" Target="/ppt/slides/slide1.xml" Id="R7657c50d65dc429e" /><Relationship Type="http://schemas.openxmlformats.org/officeDocument/2006/relationships/slide" Target="/ppt/slides/slide2.xml" Id="Rfa7f5734fc2d4ce0" /><Relationship Type="http://schemas.openxmlformats.org/officeDocument/2006/relationships/slide" Target="/ppt/slides/slide3.xml" Id="R5639a4cb556e4318" /><Relationship Type="http://schemas.openxmlformats.org/officeDocument/2006/relationships/slide" Target="/ppt/slides/slide4.xml" Id="Rf82379e8369e4759" /><Relationship Type="http://schemas.openxmlformats.org/officeDocument/2006/relationships/slide" Target="/ppt/slides/slide5.xml" Id="R139989db7fe447ea" /><Relationship Type="http://schemas.openxmlformats.org/officeDocument/2006/relationships/slide" Target="/ppt/slides/slide6.xml" Id="Rda64c6cd568b49cf" /><Relationship Type="http://schemas.openxmlformats.org/officeDocument/2006/relationships/slide" Target="/ppt/slides/slide7.xml" Id="R76805880944e44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5da7dc6a234e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69e7393e44f1a" /><Relationship Type="http://schemas.openxmlformats.org/officeDocument/2006/relationships/theme" Target="/ppt/slideMasters/theme/theme1.xml" Id="R2caf10c99b7049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469e7393e44f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797fc76a740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5ee15d1724d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6c1855b0349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fba9ff4d04b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697f2e73d4f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9cc5aeee64c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82168e30b45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ALOST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ALOST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126 978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2 722 596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2 749 849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ROY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Tyrihansveien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8800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roy.andersen@okonor.no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992 663 014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ALOST AS</a:t>
            </a:r>
          </a:p>
        </p:txBody>
      </p:sp>
    </p:spTree>
  </p:cSld>
  <p:clrMapOvr>
    <a:masterClrMapping xmlns:a="http://schemas.openxmlformats.org/drawingml/2006/main"/>
  </p:clrMapOvr>
</p:sld>
</file>