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75261214747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eb1b4577445e9"/>
  </p:sldMasterIdLst>
  <p:sldIdLst>
    <p:sldId xmlns:r="http://schemas.openxmlformats.org/officeDocument/2006/relationships" id="256" r:id="R3e99336d3d254fe4"/>
    <p:sldId xmlns:r="http://schemas.openxmlformats.org/officeDocument/2006/relationships" id="257" r:id="R72d6ae32ba9b41de"/>
    <p:sldId xmlns:r="http://schemas.openxmlformats.org/officeDocument/2006/relationships" id="258" r:id="Ra4641469fef64064"/>
    <p:sldId xmlns:r="http://schemas.openxmlformats.org/officeDocument/2006/relationships" id="259" r:id="R3444026710bf470d"/>
    <p:sldId xmlns:r="http://schemas.openxmlformats.org/officeDocument/2006/relationships" id="260" r:id="Rb5bfb75f59cf4a41"/>
    <p:sldId xmlns:r="http://schemas.openxmlformats.org/officeDocument/2006/relationships" id="261" r:id="Re7b4595031bc4de5"/>
    <p:sldId xmlns:r="http://schemas.openxmlformats.org/officeDocument/2006/relationships" id="262" r:id="Ra3e8cb8989c24b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eb1b4577445e9" /><Relationship Type="http://schemas.openxmlformats.org/officeDocument/2006/relationships/slide" Target="/ppt/slides/slide1.xml" Id="R3e99336d3d254fe4" /><Relationship Type="http://schemas.openxmlformats.org/officeDocument/2006/relationships/slide" Target="/ppt/slides/slide2.xml" Id="R72d6ae32ba9b41de" /><Relationship Type="http://schemas.openxmlformats.org/officeDocument/2006/relationships/slide" Target="/ppt/slides/slide3.xml" Id="Ra4641469fef64064" /><Relationship Type="http://schemas.openxmlformats.org/officeDocument/2006/relationships/slide" Target="/ppt/slides/slide4.xml" Id="R3444026710bf470d" /><Relationship Type="http://schemas.openxmlformats.org/officeDocument/2006/relationships/slide" Target="/ppt/slides/slide5.xml" Id="Rb5bfb75f59cf4a41" /><Relationship Type="http://schemas.openxmlformats.org/officeDocument/2006/relationships/slide" Target="/ppt/slides/slide6.xml" Id="Re7b4595031bc4de5" /><Relationship Type="http://schemas.openxmlformats.org/officeDocument/2006/relationships/slide" Target="/ppt/slides/slide7.xml" Id="Ra3e8cb8989c24b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849e7b9c148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0a0bcf247472e" /><Relationship Type="http://schemas.openxmlformats.org/officeDocument/2006/relationships/theme" Target="/ppt/slideMasters/theme/theme1.xml" Id="R5671f765de54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80a0bcf247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9765df4f945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91b31b2e742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ed1193c4b4a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0e5d5c09140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b3aa95b5f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3d11a1c6541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69e8fb87646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RIGO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RIGO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774 376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RØNBECK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992 644 516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RIGO AS</a:t>
            </a:r>
          </a:p>
        </p:txBody>
      </p:sp>
    </p:spTree>
  </p:cSld>
  <p:clrMapOvr>
    <a:masterClrMapping xmlns:a="http://schemas.openxmlformats.org/drawingml/2006/main"/>
  </p:clrMapOvr>
</p:sld>
</file>