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3040ab507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e9dae7c72491a"/>
  </p:sldMasterIdLst>
  <p:sldIdLst>
    <p:sldId xmlns:r="http://schemas.openxmlformats.org/officeDocument/2006/relationships" id="256" r:id="R824ae5a79cf54a09"/>
    <p:sldId xmlns:r="http://schemas.openxmlformats.org/officeDocument/2006/relationships" id="257" r:id="R8de0eef579944033"/>
    <p:sldId xmlns:r="http://schemas.openxmlformats.org/officeDocument/2006/relationships" id="258" r:id="R5dd0fcf5fac34d4b"/>
    <p:sldId xmlns:r="http://schemas.openxmlformats.org/officeDocument/2006/relationships" id="259" r:id="R4748019619474096"/>
    <p:sldId xmlns:r="http://schemas.openxmlformats.org/officeDocument/2006/relationships" id="260" r:id="R9dc2c50f1fb74c39"/>
    <p:sldId xmlns:r="http://schemas.openxmlformats.org/officeDocument/2006/relationships" id="261" r:id="R9b029afe7f9b42a6"/>
    <p:sldId xmlns:r="http://schemas.openxmlformats.org/officeDocument/2006/relationships" id="262" r:id="R6355dc6b4c34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e9dae7c72491a" /><Relationship Type="http://schemas.openxmlformats.org/officeDocument/2006/relationships/slide" Target="/ppt/slides/slide1.xml" Id="R824ae5a79cf54a09" /><Relationship Type="http://schemas.openxmlformats.org/officeDocument/2006/relationships/slide" Target="/ppt/slides/slide2.xml" Id="R8de0eef579944033" /><Relationship Type="http://schemas.openxmlformats.org/officeDocument/2006/relationships/slide" Target="/ppt/slides/slide3.xml" Id="R5dd0fcf5fac34d4b" /><Relationship Type="http://schemas.openxmlformats.org/officeDocument/2006/relationships/slide" Target="/ppt/slides/slide4.xml" Id="R4748019619474096" /><Relationship Type="http://schemas.openxmlformats.org/officeDocument/2006/relationships/slide" Target="/ppt/slides/slide5.xml" Id="R9dc2c50f1fb74c39" /><Relationship Type="http://schemas.openxmlformats.org/officeDocument/2006/relationships/slide" Target="/ppt/slides/slide6.xml" Id="R9b029afe7f9b42a6" /><Relationship Type="http://schemas.openxmlformats.org/officeDocument/2006/relationships/slide" Target="/ppt/slides/slide7.xml" Id="R6355dc6b4c34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6b9d75777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7d9365d544376" /><Relationship Type="http://schemas.openxmlformats.org/officeDocument/2006/relationships/theme" Target="/ppt/slideMasters/theme/theme1.xml" Id="Rf1f6eccce5e0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47d9365d54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4c8dad77f49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5ef5f52f741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bf25dfa2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27064f3c24f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4e6a37f3e4d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bcab8c8da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6cdee747d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ECJ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JERRING EVEN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992 643 501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ECJ AS</a:t>
            </a:r>
          </a:p>
        </p:txBody>
      </p:sp>
    </p:spTree>
  </p:cSld>
  <p:clrMapOvr>
    <a:masterClrMapping xmlns:a="http://schemas.openxmlformats.org/drawingml/2006/main"/>
  </p:clrMapOvr>
</p:sld>
</file>