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e10fd6e32c47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6be960567c4aee"/>
  </p:sldMasterIdLst>
  <p:sldIdLst>
    <p:sldId xmlns:r="http://schemas.openxmlformats.org/officeDocument/2006/relationships" id="256" r:id="R8aed18f823864289"/>
    <p:sldId xmlns:r="http://schemas.openxmlformats.org/officeDocument/2006/relationships" id="257" r:id="R0c89ce0d214b48b0"/>
    <p:sldId xmlns:r="http://schemas.openxmlformats.org/officeDocument/2006/relationships" id="258" r:id="Rc1e9fa17566846de"/>
    <p:sldId xmlns:r="http://schemas.openxmlformats.org/officeDocument/2006/relationships" id="259" r:id="R22174a6e859944a6"/>
    <p:sldId xmlns:r="http://schemas.openxmlformats.org/officeDocument/2006/relationships" id="260" r:id="R3407f2bb96404cc0"/>
    <p:sldId xmlns:r="http://schemas.openxmlformats.org/officeDocument/2006/relationships" id="261" r:id="Rf9a7302f264d4558"/>
    <p:sldId xmlns:r="http://schemas.openxmlformats.org/officeDocument/2006/relationships" id="262" r:id="Rb95c8c7a2bd949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be960567c4aee" /><Relationship Type="http://schemas.openxmlformats.org/officeDocument/2006/relationships/slide" Target="/ppt/slides/slide1.xml" Id="R8aed18f823864289" /><Relationship Type="http://schemas.openxmlformats.org/officeDocument/2006/relationships/slide" Target="/ppt/slides/slide2.xml" Id="R0c89ce0d214b48b0" /><Relationship Type="http://schemas.openxmlformats.org/officeDocument/2006/relationships/slide" Target="/ppt/slides/slide3.xml" Id="Rc1e9fa17566846de" /><Relationship Type="http://schemas.openxmlformats.org/officeDocument/2006/relationships/slide" Target="/ppt/slides/slide4.xml" Id="R22174a6e859944a6" /><Relationship Type="http://schemas.openxmlformats.org/officeDocument/2006/relationships/slide" Target="/ppt/slides/slide5.xml" Id="R3407f2bb96404cc0" /><Relationship Type="http://schemas.openxmlformats.org/officeDocument/2006/relationships/slide" Target="/ppt/slides/slide6.xml" Id="Rf9a7302f264d4558" /><Relationship Type="http://schemas.openxmlformats.org/officeDocument/2006/relationships/slide" Target="/ppt/slides/slide7.xml" Id="Rb95c8c7a2bd949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705e2a6f10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0dbf78e13410e" /><Relationship Type="http://schemas.openxmlformats.org/officeDocument/2006/relationships/theme" Target="/ppt/slideMasters/theme/theme1.xml" Id="R52db2936918f41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60dbf78e13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93c87475a4b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ee998ce7c42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42ebac57745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516d6dc8146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7ec6a713446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67123275c4d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864b89cad47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1-2-3 OPPLÆRING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1-2-3 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1-2-3 OPPLÆRING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1-2-3 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1-2-3 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1-2-3 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10 706 786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1 546 906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531 554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6 978 045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19 014 584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1-2-3 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 MERETE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1-2-3 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Holsavegen 623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6819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123@opplaering.net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992 632 828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1-2-3 OPPLÆRING AS</a:t>
            </a:r>
          </a:p>
        </p:txBody>
      </p:sp>
    </p:spTree>
  </p:cSld>
  <p:clrMapOvr>
    <a:masterClrMapping xmlns:a="http://schemas.openxmlformats.org/drawingml/2006/main"/>
  </p:clrMapOvr>
</p:sld>
</file>