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349ed89da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32d4eaba84aff"/>
  </p:sldMasterIdLst>
  <p:sldIdLst>
    <p:sldId xmlns:r="http://schemas.openxmlformats.org/officeDocument/2006/relationships" id="256" r:id="R3e2c7f2a676b4bab"/>
    <p:sldId xmlns:r="http://schemas.openxmlformats.org/officeDocument/2006/relationships" id="257" r:id="Rd72529648f524abf"/>
    <p:sldId xmlns:r="http://schemas.openxmlformats.org/officeDocument/2006/relationships" id="258" r:id="R65e10242ab9643ac"/>
    <p:sldId xmlns:r="http://schemas.openxmlformats.org/officeDocument/2006/relationships" id="259" r:id="Rc03f1640f85d4581"/>
    <p:sldId xmlns:r="http://schemas.openxmlformats.org/officeDocument/2006/relationships" id="260" r:id="R024bbbf721894a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32d4eaba84aff" /><Relationship Type="http://schemas.openxmlformats.org/officeDocument/2006/relationships/slide" Target="/ppt/slides/slide1.xml" Id="R3e2c7f2a676b4bab" /><Relationship Type="http://schemas.openxmlformats.org/officeDocument/2006/relationships/slide" Target="/ppt/slides/slide2.xml" Id="Rd72529648f524abf" /><Relationship Type="http://schemas.openxmlformats.org/officeDocument/2006/relationships/slide" Target="/ppt/slides/slide3.xml" Id="R65e10242ab9643ac" /><Relationship Type="http://schemas.openxmlformats.org/officeDocument/2006/relationships/slide" Target="/ppt/slides/slide4.xml" Id="Rc03f1640f85d4581" /><Relationship Type="http://schemas.openxmlformats.org/officeDocument/2006/relationships/slide" Target="/ppt/slides/slide5.xml" Id="R024bbbf721894a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52f57b16c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4641712fe4239" /><Relationship Type="http://schemas.openxmlformats.org/officeDocument/2006/relationships/theme" Target="/ppt/slideMasters/theme/theme1.xml" Id="R247fa40914484c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f4641712fe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17fed3f0a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6eff235a9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ada917bd442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ebf7d7506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eb27f9de449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 REBELL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REBELL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 REBELL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REBELL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REBELL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REBELL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992 632 275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REBELL AS</a:t>
            </a:r>
          </a:p>
        </p:txBody>
      </p:sp>
    </p:spTree>
  </p:cSld>
  <p:clrMapOvr>
    <a:masterClrMapping xmlns:a="http://schemas.openxmlformats.org/drawingml/2006/main"/>
  </p:clrMapOvr>
</p:sld>
</file>